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408" r:id="rId2"/>
    <p:sldId id="259" r:id="rId3"/>
    <p:sldId id="2147375318" r:id="rId4"/>
    <p:sldId id="2147375319" r:id="rId5"/>
    <p:sldId id="2147375316" r:id="rId6"/>
    <p:sldId id="2147375317" r:id="rId7"/>
    <p:sldId id="2147375320" r:id="rId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79A602-97E6-417A-9E6E-54F244ACE92D}" v="14" dt="2024-02-21T16:16:26.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6D322C-DED9-4476-A949-2FA3177F56A6}" type="datetimeFigureOut">
              <a:rPr lang="en-US" smtClean="0"/>
              <a:t>3/12/2024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957CDA-9F6F-4870-90EE-43D9A06E0509}" type="slidenum">
              <a:rPr lang="en-US" smtClean="0"/>
              <a:t>‹#›</a:t>
            </a:fld>
            <a:endParaRPr lang="en-US"/>
          </a:p>
        </p:txBody>
      </p:sp>
    </p:spTree>
    <p:extLst>
      <p:ext uri="{BB962C8B-B14F-4D97-AF65-F5344CB8AC3E}">
        <p14:creationId xmlns:p14="http://schemas.microsoft.com/office/powerpoint/2010/main" val="114244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8758FF04-7FD9-A842-AC60-58219DD86D8A}" type="slidenum">
              <a:rPr lang="en-US">
                <a:solidFill>
                  <a:prstClr val="black"/>
                </a:solidFill>
                <a:latin typeface="Elevance Sans"/>
              </a:rPr>
              <a:pPr defTabSz="931774">
                <a:defRPr/>
              </a:pPr>
              <a:t>1</a:t>
            </a:fld>
            <a:endParaRPr lang="en-US">
              <a:solidFill>
                <a:prstClr val="black"/>
              </a:solidFill>
              <a:latin typeface="Elevance Sans"/>
            </a:endParaRPr>
          </a:p>
        </p:txBody>
      </p:sp>
    </p:spTree>
    <p:extLst>
      <p:ext uri="{BB962C8B-B14F-4D97-AF65-F5344CB8AC3E}">
        <p14:creationId xmlns:p14="http://schemas.microsoft.com/office/powerpoint/2010/main" val="841977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393192" y="3547872"/>
            <a:ext cx="6696319" cy="1451796"/>
          </a:xfrm>
        </p:spPr>
        <p:txBody>
          <a:bodyPr vert="horz" anchor="t"/>
          <a:lstStyle>
            <a:lvl1pPr algn="l">
              <a:defRPr sz="5200">
                <a:solidFill>
                  <a:schemeClr val="tx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48056" y="5102352"/>
            <a:ext cx="3808643"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3145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Icon Image 5">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D1923E-4428-30AB-0FF6-2F506F7FD547}"/>
              </a:ext>
            </a:extLst>
          </p:cNvPr>
          <p:cNvGrpSpPr/>
          <p:nvPr/>
        </p:nvGrpSpPr>
        <p:grpSpPr>
          <a:xfrm>
            <a:off x="801759" y="0"/>
            <a:ext cx="11390240" cy="6858000"/>
            <a:chOff x="801759" y="0"/>
            <a:chExt cx="11390240" cy="6858000"/>
          </a:xfrm>
        </p:grpSpPr>
        <p:pic>
          <p:nvPicPr>
            <p:cNvPr id="6" name="Picture 5">
              <a:extLst>
                <a:ext uri="{FF2B5EF4-FFF2-40B4-BE49-F238E27FC236}">
                  <a16:creationId xmlns:a16="http://schemas.microsoft.com/office/drawing/2014/main" id="{57637C3F-62FB-0576-FFBC-39F71D800B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234"/>
            <a:stretch/>
          </p:blipFill>
          <p:spPr>
            <a:xfrm>
              <a:off x="4295774" y="0"/>
              <a:ext cx="7896225" cy="6858000"/>
            </a:xfrm>
            <a:prstGeom prst="rect">
              <a:avLst/>
            </a:prstGeom>
          </p:spPr>
        </p:pic>
        <p:pic>
          <p:nvPicPr>
            <p:cNvPr id="4" name="Logo">
              <a:extLst>
                <a:ext uri="{FF2B5EF4-FFF2-40B4-BE49-F238E27FC236}">
                  <a16:creationId xmlns:a16="http://schemas.microsoft.com/office/drawing/2014/main" id="{A27C5984-09FE-1AF8-D30B-E2451584B6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1759" y="6143273"/>
              <a:ext cx="2640025" cy="397226"/>
            </a:xfrm>
            <a:prstGeom prst="rect">
              <a:avLst/>
            </a:prstGeom>
          </p:spPr>
        </p:pic>
      </p:gr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8" y="2221109"/>
            <a:ext cx="3931920" cy="2087839"/>
          </a:xfrm>
        </p:spPr>
        <p:txBody>
          <a:bodyPr vert="horz" anchor="t"/>
          <a:lstStyle>
            <a:lvl1pPr algn="l">
              <a:defRPr sz="520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3440"/>
            <a:ext cx="3931920"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59995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Icon Image 6">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6CF217-0147-AFCA-0D5C-2292D2D0B1E1}"/>
              </a:ext>
            </a:extLst>
          </p:cNvPr>
          <p:cNvGrpSpPr/>
          <p:nvPr/>
        </p:nvGrpSpPr>
        <p:grpSpPr>
          <a:xfrm>
            <a:off x="801759" y="0"/>
            <a:ext cx="11390240" cy="6858000"/>
            <a:chOff x="801759" y="0"/>
            <a:chExt cx="11390240" cy="6858000"/>
          </a:xfrm>
        </p:grpSpPr>
        <p:pic>
          <p:nvPicPr>
            <p:cNvPr id="5" name="Picture 4">
              <a:extLst>
                <a:ext uri="{FF2B5EF4-FFF2-40B4-BE49-F238E27FC236}">
                  <a16:creationId xmlns:a16="http://schemas.microsoft.com/office/drawing/2014/main" id="{3A11C43C-4098-33AE-C8A8-3F634885A0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234"/>
            <a:stretch/>
          </p:blipFill>
          <p:spPr>
            <a:xfrm>
              <a:off x="4295774" y="0"/>
              <a:ext cx="7896225" cy="6858000"/>
            </a:xfrm>
            <a:prstGeom prst="rect">
              <a:avLst/>
            </a:prstGeom>
          </p:spPr>
        </p:pic>
        <p:pic>
          <p:nvPicPr>
            <p:cNvPr id="4" name="Logo">
              <a:extLst>
                <a:ext uri="{FF2B5EF4-FFF2-40B4-BE49-F238E27FC236}">
                  <a16:creationId xmlns:a16="http://schemas.microsoft.com/office/drawing/2014/main" id="{A27C5984-09FE-1AF8-D30B-E2451584B6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1759" y="6143273"/>
              <a:ext cx="2640025" cy="397226"/>
            </a:xfrm>
            <a:prstGeom prst="rect">
              <a:avLst/>
            </a:prstGeom>
          </p:spPr>
        </p:pic>
      </p:gr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8" y="2221109"/>
            <a:ext cx="3931920" cy="2087839"/>
          </a:xfrm>
        </p:spPr>
        <p:txBody>
          <a:bodyPr vert="horz" anchor="t"/>
          <a:lstStyle>
            <a:lvl1pPr algn="l">
              <a:defRPr sz="520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3440"/>
            <a:ext cx="3931920"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65521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Icon Image 7">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2EB320-D8A9-8780-DFF2-7ACFFD9A191D}"/>
              </a:ext>
            </a:extLst>
          </p:cNvPr>
          <p:cNvGrpSpPr/>
          <p:nvPr/>
        </p:nvGrpSpPr>
        <p:grpSpPr>
          <a:xfrm>
            <a:off x="801759" y="0"/>
            <a:ext cx="11390240" cy="6858000"/>
            <a:chOff x="801759" y="0"/>
            <a:chExt cx="11390240" cy="6858000"/>
          </a:xfrm>
        </p:grpSpPr>
        <p:pic>
          <p:nvPicPr>
            <p:cNvPr id="6" name="Picture 5">
              <a:extLst>
                <a:ext uri="{FF2B5EF4-FFF2-40B4-BE49-F238E27FC236}">
                  <a16:creationId xmlns:a16="http://schemas.microsoft.com/office/drawing/2014/main" id="{D869E154-0C52-7CF0-71A5-29DA90EF3F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234"/>
            <a:stretch/>
          </p:blipFill>
          <p:spPr>
            <a:xfrm>
              <a:off x="4295774" y="0"/>
              <a:ext cx="7896225" cy="6858000"/>
            </a:xfrm>
            <a:prstGeom prst="rect">
              <a:avLst/>
            </a:prstGeom>
          </p:spPr>
        </p:pic>
        <p:pic>
          <p:nvPicPr>
            <p:cNvPr id="4" name="Logo">
              <a:extLst>
                <a:ext uri="{FF2B5EF4-FFF2-40B4-BE49-F238E27FC236}">
                  <a16:creationId xmlns:a16="http://schemas.microsoft.com/office/drawing/2014/main" id="{A27C5984-09FE-1AF8-D30B-E2451584B6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1759" y="6143273"/>
              <a:ext cx="2640025" cy="397226"/>
            </a:xfrm>
            <a:prstGeom prst="rect">
              <a:avLst/>
            </a:prstGeom>
          </p:spPr>
        </p:pic>
      </p:gr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8" y="2221109"/>
            <a:ext cx="3931920" cy="2087839"/>
          </a:xfrm>
        </p:spPr>
        <p:txBody>
          <a:bodyPr vert="horz" anchor="t"/>
          <a:lstStyle>
            <a:lvl1pPr algn="l">
              <a:defRPr sz="520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3440"/>
            <a:ext cx="3931920"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973994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5864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Light Blue">
    <p:bg>
      <p:bgPr>
        <a:solidFill>
          <a:schemeClr val="bg2"/>
        </a:solidFill>
        <a:effectLst/>
      </p:bgPr>
    </p:bg>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E8226BEE-A6E9-6720-67F6-09EB11BE54E6}"/>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8" name="Text Placeholder 4">
            <a:extLst>
              <a:ext uri="{FF2B5EF4-FFF2-40B4-BE49-F238E27FC236}">
                <a16:creationId xmlns:a16="http://schemas.microsoft.com/office/drawing/2014/main" id="{3E72A170-D4CA-78E9-DEDB-E274A1E5F391}"/>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69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note">
            <a:extLst>
              <a:ext uri="{FF2B5EF4-FFF2-40B4-BE49-F238E27FC236}">
                <a16:creationId xmlns:a16="http://schemas.microsoft.com/office/drawing/2014/main" id="{C268028F-64C9-6FF4-84FB-EFD2604CF689}"/>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223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1C78565D-E0EA-7473-4471-C556356351AB}"/>
              </a:ext>
            </a:extLst>
          </p:cNvPr>
          <p:cNvSpPr>
            <a:spLocks noGrp="1"/>
          </p:cNvSpPr>
          <p:nvPr>
            <p:ph type="body" sz="half" idx="2" hasCustomPrompt="1"/>
          </p:nvPr>
        </p:nvSpPr>
        <p:spPr>
          <a:xfrm>
            <a:off x="457199"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vert="horz"/>
          <a:lstStyle/>
          <a:p>
            <a:r>
              <a:rPr lang="en-US"/>
              <a:t>Click to edit master title style</a:t>
            </a:r>
          </a:p>
        </p:txBody>
      </p:sp>
      <p:sp>
        <p:nvSpPr>
          <p:cNvPr id="6" name="Content Placeholder 5">
            <a:extLst>
              <a:ext uri="{FF2B5EF4-FFF2-40B4-BE49-F238E27FC236}">
                <a16:creationId xmlns:a16="http://schemas.microsoft.com/office/drawing/2014/main" id="{6FE5EBD5-3136-174B-831A-04B8DF69E5D6}"/>
              </a:ext>
            </a:extLst>
          </p:cNvPr>
          <p:cNvSpPr>
            <a:spLocks noGrp="1"/>
          </p:cNvSpPr>
          <p:nvPr>
            <p:ph sz="quarter" idx="11"/>
          </p:nvPr>
        </p:nvSpPr>
        <p:spPr>
          <a:xfrm>
            <a:off x="457199" y="1691640"/>
            <a:ext cx="5529263" cy="4315460"/>
          </a:xfrm>
        </p:spPr>
        <p:txBody>
          <a:bodyPr rIns="182880"/>
          <a:lstStyle>
            <a:lvl1pPr>
              <a:spcBef>
                <a:spcPts val="2000"/>
              </a:spcBef>
              <a:defRPr/>
            </a:lvl1pPr>
            <a:lvl2pPr>
              <a:spcBef>
                <a:spcPts val="2000"/>
              </a:spcBef>
              <a:defRPr/>
            </a:lvl2pPr>
            <a:lvl3pPr>
              <a:spcBef>
                <a:spcPts val="2000"/>
              </a:spcBef>
              <a:defRPr/>
            </a:lvl3pPr>
            <a:lvl4pPr>
              <a:spcBef>
                <a:spcPts val="2000"/>
              </a:spcBef>
              <a:defRPr/>
            </a:lvl4pPr>
            <a:lvl5pPr>
              <a:spcBef>
                <a:spcPts val="2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A1E52CE3-22DF-5A41-9EAD-D5575B3917AE}"/>
              </a:ext>
            </a:extLst>
          </p:cNvPr>
          <p:cNvSpPr>
            <a:spLocks noGrp="1"/>
          </p:cNvSpPr>
          <p:nvPr>
            <p:ph sz="quarter" idx="12"/>
          </p:nvPr>
        </p:nvSpPr>
        <p:spPr>
          <a:xfrm>
            <a:off x="6215063" y="1691640"/>
            <a:ext cx="5529263" cy="4315460"/>
          </a:xfrm>
        </p:spPr>
        <p:txBody>
          <a:bodyPr rIns="182880"/>
          <a:lstStyle>
            <a:lvl1pPr>
              <a:spcBef>
                <a:spcPts val="2000"/>
              </a:spcBef>
              <a:defRPr/>
            </a:lvl1pPr>
            <a:lvl2pPr>
              <a:spcBef>
                <a:spcPts val="2000"/>
              </a:spcBef>
              <a:defRPr/>
            </a:lvl2pPr>
            <a:lvl3pPr>
              <a:spcBef>
                <a:spcPts val="2000"/>
              </a:spcBef>
              <a:defRPr/>
            </a:lvl3pPr>
            <a:lvl4pPr>
              <a:spcBef>
                <a:spcPts val="2000"/>
              </a:spcBef>
              <a:defRPr/>
            </a:lvl4pPr>
            <a:lvl5pPr>
              <a:spcBef>
                <a:spcPts val="2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877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ar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4D345-2197-6D4C-8F0D-3BC6B2AB1F25}"/>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Footnote">
            <a:extLst>
              <a:ext uri="{FF2B5EF4-FFF2-40B4-BE49-F238E27FC236}">
                <a16:creationId xmlns:a16="http://schemas.microsoft.com/office/drawing/2014/main" id="{D397B3BA-C3BD-6624-FEA2-126EC6B485E2}"/>
              </a:ext>
            </a:extLst>
          </p:cNvPr>
          <p:cNvSpPr>
            <a:spLocks noGrp="1"/>
          </p:cNvSpPr>
          <p:nvPr>
            <p:ph type="body" sz="half" idx="2" hasCustomPrompt="1"/>
          </p:nvPr>
        </p:nvSpPr>
        <p:spPr>
          <a:xfrm>
            <a:off x="457199"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a:xfrm>
            <a:off x="457200" y="384048"/>
            <a:ext cx="11274552" cy="822960"/>
          </a:xfrm>
        </p:spPr>
        <p:txBody>
          <a:bodyPr vert="horz"/>
          <a:lstStyle/>
          <a:p>
            <a:r>
              <a:rPr lang="en-US"/>
              <a:t>Click to edit master title style</a:t>
            </a:r>
          </a:p>
        </p:txBody>
      </p:sp>
      <p:sp>
        <p:nvSpPr>
          <p:cNvPr id="9" name="Content Placeholder 5">
            <a:extLst>
              <a:ext uri="{FF2B5EF4-FFF2-40B4-BE49-F238E27FC236}">
                <a16:creationId xmlns:a16="http://schemas.microsoft.com/office/drawing/2014/main" id="{414C1B55-FB49-1B45-80DF-F67865047AC0}"/>
              </a:ext>
            </a:extLst>
          </p:cNvPr>
          <p:cNvSpPr>
            <a:spLocks noGrp="1"/>
          </p:cNvSpPr>
          <p:nvPr>
            <p:ph sz="quarter" idx="11"/>
          </p:nvPr>
        </p:nvSpPr>
        <p:spPr>
          <a:xfrm>
            <a:off x="457199" y="1691640"/>
            <a:ext cx="5529263"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3CE53746-D2D1-A542-9C3B-721279458886}"/>
              </a:ext>
            </a:extLst>
          </p:cNvPr>
          <p:cNvSpPr>
            <a:spLocks noGrp="1"/>
          </p:cNvSpPr>
          <p:nvPr>
            <p:ph sz="quarter" idx="12"/>
          </p:nvPr>
        </p:nvSpPr>
        <p:spPr>
          <a:xfrm>
            <a:off x="6215063" y="1691640"/>
            <a:ext cx="5529263"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863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40D946FB-F683-103F-C864-C90EDA4E0F98}"/>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4048"/>
            <a:ext cx="11274552" cy="822960"/>
          </a:xfrm>
        </p:spPr>
        <p:txBody>
          <a:bodyPr vert="horz"/>
          <a:lstStyle/>
          <a:p>
            <a:r>
              <a:rPr lang="en-US"/>
              <a:t>Click to edit master title style</a:t>
            </a:r>
          </a:p>
        </p:txBody>
      </p:sp>
      <p:sp>
        <p:nvSpPr>
          <p:cNvPr id="9" name="Content Placeholder 5">
            <a:extLst>
              <a:ext uri="{FF2B5EF4-FFF2-40B4-BE49-F238E27FC236}">
                <a16:creationId xmlns:a16="http://schemas.microsoft.com/office/drawing/2014/main" id="{45AB35AA-8D35-7641-A957-D4B0335C4E6D}"/>
              </a:ext>
            </a:extLst>
          </p:cNvPr>
          <p:cNvSpPr>
            <a:spLocks noGrp="1"/>
          </p:cNvSpPr>
          <p:nvPr>
            <p:ph sz="quarter" idx="11"/>
          </p:nvPr>
        </p:nvSpPr>
        <p:spPr>
          <a:xfrm>
            <a:off x="457200"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EBAB0896-32F4-184C-AB6B-8BD1DC29EDF6}"/>
              </a:ext>
            </a:extLst>
          </p:cNvPr>
          <p:cNvSpPr>
            <a:spLocks noGrp="1"/>
          </p:cNvSpPr>
          <p:nvPr>
            <p:ph sz="quarter" idx="13"/>
          </p:nvPr>
        </p:nvSpPr>
        <p:spPr>
          <a:xfrm>
            <a:off x="4288536"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737AFD7F-3700-A74E-A770-258AE729175D}"/>
              </a:ext>
            </a:extLst>
          </p:cNvPr>
          <p:cNvSpPr>
            <a:spLocks noGrp="1"/>
          </p:cNvSpPr>
          <p:nvPr>
            <p:ph sz="quarter" idx="14"/>
          </p:nvPr>
        </p:nvSpPr>
        <p:spPr>
          <a:xfrm>
            <a:off x="8119872" y="1691640"/>
            <a:ext cx="3611880"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24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ar Thre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B14E8-876B-374C-8CD3-A164EDD6BA34}"/>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Footnote">
            <a:extLst>
              <a:ext uri="{FF2B5EF4-FFF2-40B4-BE49-F238E27FC236}">
                <a16:creationId xmlns:a16="http://schemas.microsoft.com/office/drawing/2014/main" id="{98DD4C66-1AAE-6CFB-C0CA-3F14743607A2}"/>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4048"/>
            <a:ext cx="11274552" cy="822960"/>
          </a:xfrm>
        </p:spPr>
        <p:txBody>
          <a:bodyPr vert="horz"/>
          <a:lstStyle/>
          <a:p>
            <a:r>
              <a:rPr lang="en-US"/>
              <a:t>Click to edit master title style</a:t>
            </a:r>
          </a:p>
        </p:txBody>
      </p:sp>
      <p:sp>
        <p:nvSpPr>
          <p:cNvPr id="12" name="Content Placeholder 5">
            <a:extLst>
              <a:ext uri="{FF2B5EF4-FFF2-40B4-BE49-F238E27FC236}">
                <a16:creationId xmlns:a16="http://schemas.microsoft.com/office/drawing/2014/main" id="{C1C43114-B0E1-2846-9078-B6D57EAF7066}"/>
              </a:ext>
            </a:extLst>
          </p:cNvPr>
          <p:cNvSpPr>
            <a:spLocks noGrp="1"/>
          </p:cNvSpPr>
          <p:nvPr>
            <p:ph sz="quarter" idx="11"/>
          </p:nvPr>
        </p:nvSpPr>
        <p:spPr>
          <a:xfrm>
            <a:off x="457200"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5">
            <a:extLst>
              <a:ext uri="{FF2B5EF4-FFF2-40B4-BE49-F238E27FC236}">
                <a16:creationId xmlns:a16="http://schemas.microsoft.com/office/drawing/2014/main" id="{4D2D7DA2-C532-15AF-46A1-1F18637FDE80}"/>
              </a:ext>
            </a:extLst>
          </p:cNvPr>
          <p:cNvSpPr>
            <a:spLocks noGrp="1"/>
          </p:cNvSpPr>
          <p:nvPr>
            <p:ph sz="quarter" idx="12"/>
          </p:nvPr>
        </p:nvSpPr>
        <p:spPr>
          <a:xfrm>
            <a:off x="4289488"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5">
            <a:extLst>
              <a:ext uri="{FF2B5EF4-FFF2-40B4-BE49-F238E27FC236}">
                <a16:creationId xmlns:a16="http://schemas.microsoft.com/office/drawing/2014/main" id="{1A8D06F1-E2FE-2D4C-F97B-AB5618046588}"/>
              </a:ext>
            </a:extLst>
          </p:cNvPr>
          <p:cNvSpPr>
            <a:spLocks noGrp="1"/>
          </p:cNvSpPr>
          <p:nvPr>
            <p:ph sz="quarter" idx="13"/>
          </p:nvPr>
        </p:nvSpPr>
        <p:spPr>
          <a:xfrm>
            <a:off x="8121776"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03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8E442D-FC0D-118A-D583-587871C9C3C5}"/>
              </a:ext>
            </a:extLst>
          </p:cNvPr>
          <p:cNvSpPr>
            <a:spLocks noGrp="1"/>
          </p:cNvSpPr>
          <p:nvPr>
            <p:ph type="pic" sz="quarter" idx="10"/>
          </p:nvPr>
        </p:nvSpPr>
        <p:spPr>
          <a:xfrm>
            <a:off x="0" y="0"/>
            <a:ext cx="12192000" cy="6858000"/>
          </a:xfrm>
        </p:spPr>
        <p:txBody>
          <a:bodyPr/>
          <a:lstStyle>
            <a:lvl1pPr>
              <a:defRPr sz="1400"/>
            </a:lvl1pPr>
          </a:lstStyle>
          <a:p>
            <a:r>
              <a:rPr lang="en-US"/>
              <a:t>Click icon to add picture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4601" y="2221109"/>
            <a:ext cx="4168122" cy="2087839"/>
          </a:xfrm>
        </p:spPr>
        <p:txBody>
          <a:bodyPr vert="horz" anchor="t"/>
          <a:lstStyle>
            <a:lvl1pPr algn="l">
              <a:defRPr sz="5200">
                <a:solidFill>
                  <a:schemeClr val="tx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3440"/>
            <a:ext cx="4168122"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6" name="Logo">
            <a:extLst>
              <a:ext uri="{FF2B5EF4-FFF2-40B4-BE49-F238E27FC236}">
                <a16:creationId xmlns:a16="http://schemas.microsoft.com/office/drawing/2014/main" id="{F7DA02B2-E9E1-CCAB-F9AC-BDB7A8CA0E4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1759" y="6143273"/>
            <a:ext cx="2640025" cy="397226"/>
          </a:xfrm>
          <a:prstGeom prst="rect">
            <a:avLst/>
          </a:prstGeom>
        </p:spPr>
      </p:pic>
    </p:spTree>
    <p:extLst>
      <p:ext uri="{BB962C8B-B14F-4D97-AF65-F5344CB8AC3E}">
        <p14:creationId xmlns:p14="http://schemas.microsoft.com/office/powerpoint/2010/main" val="325353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175D26F3-8BA6-2353-616F-08473FA79A7A}"/>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9" name="Content Placeholder 5">
            <a:extLst>
              <a:ext uri="{FF2B5EF4-FFF2-40B4-BE49-F238E27FC236}">
                <a16:creationId xmlns:a16="http://schemas.microsoft.com/office/drawing/2014/main" id="{20785959-5330-1348-AA72-B8F3DECC25C0}"/>
              </a:ext>
            </a:extLst>
          </p:cNvPr>
          <p:cNvSpPr>
            <a:spLocks noGrp="1"/>
          </p:cNvSpPr>
          <p:nvPr>
            <p:ph sz="quarter" idx="11"/>
          </p:nvPr>
        </p:nvSpPr>
        <p:spPr>
          <a:xfrm>
            <a:off x="457200" y="1691640"/>
            <a:ext cx="264121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vl6pPr marL="515938"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7188244C-41BD-864A-9886-D0B110665EC1}"/>
              </a:ext>
            </a:extLst>
          </p:cNvPr>
          <p:cNvSpPr>
            <a:spLocks noGrp="1"/>
          </p:cNvSpPr>
          <p:nvPr>
            <p:ph sz="quarter" idx="14"/>
          </p:nvPr>
        </p:nvSpPr>
        <p:spPr>
          <a:xfrm>
            <a:off x="3345253" y="1691640"/>
            <a:ext cx="264121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CCCC4E59-C5A8-1945-B302-493C36B76C8D}"/>
              </a:ext>
            </a:extLst>
          </p:cNvPr>
          <p:cNvSpPr>
            <a:spLocks noGrp="1"/>
          </p:cNvSpPr>
          <p:nvPr>
            <p:ph sz="quarter" idx="15"/>
          </p:nvPr>
        </p:nvSpPr>
        <p:spPr>
          <a:xfrm>
            <a:off x="6223390" y="1691640"/>
            <a:ext cx="264121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2E9B3DAB-77D8-CB47-BBFD-E571548F8FA0}"/>
              </a:ext>
            </a:extLst>
          </p:cNvPr>
          <p:cNvSpPr>
            <a:spLocks noGrp="1"/>
          </p:cNvSpPr>
          <p:nvPr>
            <p:ph sz="quarter" idx="16"/>
          </p:nvPr>
        </p:nvSpPr>
        <p:spPr>
          <a:xfrm>
            <a:off x="9093200" y="1691640"/>
            <a:ext cx="264160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025EA94-69B0-84B5-F56B-DAB02C4D1E3A}"/>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316245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ar Four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Footnote">
            <a:extLst>
              <a:ext uri="{FF2B5EF4-FFF2-40B4-BE49-F238E27FC236}">
                <a16:creationId xmlns:a16="http://schemas.microsoft.com/office/drawing/2014/main" id="{636F2D5F-6A31-C159-B39A-0AB4770915BB}"/>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p>
            <a:r>
              <a:rPr lang="en-US"/>
              <a:t>Click to edit master title style</a:t>
            </a:r>
          </a:p>
        </p:txBody>
      </p:sp>
      <p:sp>
        <p:nvSpPr>
          <p:cNvPr id="17" name="Content Placeholder 5">
            <a:extLst>
              <a:ext uri="{FF2B5EF4-FFF2-40B4-BE49-F238E27FC236}">
                <a16:creationId xmlns:a16="http://schemas.microsoft.com/office/drawing/2014/main" id="{11CE56C1-B93C-D94A-8192-1CB3B0A8CE88}"/>
              </a:ext>
            </a:extLst>
          </p:cNvPr>
          <p:cNvSpPr>
            <a:spLocks noGrp="1"/>
          </p:cNvSpPr>
          <p:nvPr>
            <p:ph sz="quarter" idx="11"/>
          </p:nvPr>
        </p:nvSpPr>
        <p:spPr>
          <a:xfrm>
            <a:off x="45720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F7638F24-71DD-4146-A915-B0D515A40997}"/>
              </a:ext>
            </a:extLst>
          </p:cNvPr>
          <p:cNvSpPr>
            <a:spLocks noGrp="1"/>
          </p:cNvSpPr>
          <p:nvPr>
            <p:ph sz="quarter" idx="14"/>
          </p:nvPr>
        </p:nvSpPr>
        <p:spPr>
          <a:xfrm>
            <a:off x="3345253"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5A48B911-B828-7D44-8E9E-7D9E85352FF4}"/>
              </a:ext>
            </a:extLst>
          </p:cNvPr>
          <p:cNvSpPr>
            <a:spLocks noGrp="1"/>
          </p:cNvSpPr>
          <p:nvPr>
            <p:ph sz="quarter" idx="15"/>
          </p:nvPr>
        </p:nvSpPr>
        <p:spPr>
          <a:xfrm>
            <a:off x="622339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967E14D1-92A5-B141-A9A2-66BA6C306933}"/>
              </a:ext>
            </a:extLst>
          </p:cNvPr>
          <p:cNvSpPr>
            <a:spLocks noGrp="1"/>
          </p:cNvSpPr>
          <p:nvPr>
            <p:ph sz="quarter" idx="16"/>
          </p:nvPr>
        </p:nvSpPr>
        <p:spPr>
          <a:xfrm>
            <a:off x="9093200" y="1691640"/>
            <a:ext cx="264160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653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3192065B-6A9C-FF75-5928-B00A5093CBC8}"/>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p>
            <a:r>
              <a:rPr lang="en-US"/>
              <a:t>Click to edit master title style</a:t>
            </a:r>
          </a:p>
        </p:txBody>
      </p:sp>
    </p:spTree>
    <p:extLst>
      <p:ext uri="{BB962C8B-B14F-4D97-AF65-F5344CB8AC3E}">
        <p14:creationId xmlns:p14="http://schemas.microsoft.com/office/powerpoint/2010/main" val="3709054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Only Blue">
    <p:bg>
      <p:bgPr>
        <a:solidFill>
          <a:schemeClr val="accent1"/>
        </a:solidFill>
        <a:effectLst/>
      </p:bgPr>
    </p:bg>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15FA0000-E331-921D-BB06-39EF923E9BB5}"/>
              </a:ext>
            </a:extLst>
          </p:cNvPr>
          <p:cNvSpPr>
            <a:spLocks noGrp="1"/>
          </p:cNvSpPr>
          <p:nvPr>
            <p:ph type="body" sz="half" idx="2" hasCustomPrompt="1"/>
          </p:nvPr>
        </p:nvSpPr>
        <p:spPr>
          <a:xfrm>
            <a:off x="453898" y="6306217"/>
            <a:ext cx="10328403"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0" name="TextBox 9">
            <a:extLst>
              <a:ext uri="{FF2B5EF4-FFF2-40B4-BE49-F238E27FC236}">
                <a16:creationId xmlns:a16="http://schemas.microsoft.com/office/drawing/2014/main" id="{3F52A6E3-1A05-78FB-1BCB-B5D767470D9E}"/>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12480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87ABE576-4AAA-6EAF-C032-770D0036DD42}"/>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971490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A038-5E60-98F7-6D9C-A24B32E085C4}"/>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AC9EF6B-6B52-6E8B-277D-75F8F177D96B}"/>
              </a:ext>
            </a:extLst>
          </p:cNvPr>
          <p:cNvSpPr>
            <a:spLocks noGrp="1"/>
          </p:cNvSpPr>
          <p:nvPr>
            <p:ph type="body" sz="quarter" idx="12" hasCustomPrompt="1"/>
          </p:nvPr>
        </p:nvSpPr>
        <p:spPr>
          <a:xfrm>
            <a:off x="463550" y="2762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4" name="Text Placeholder 4">
            <a:extLst>
              <a:ext uri="{FF2B5EF4-FFF2-40B4-BE49-F238E27FC236}">
                <a16:creationId xmlns:a16="http://schemas.microsoft.com/office/drawing/2014/main" id="{351A221F-D620-B0B1-3681-F26CB6A88B05}"/>
              </a:ext>
            </a:extLst>
          </p:cNvPr>
          <p:cNvSpPr>
            <a:spLocks noGrp="1"/>
          </p:cNvSpPr>
          <p:nvPr>
            <p:ph type="body" sz="quarter" idx="13" hasCustomPrompt="1"/>
          </p:nvPr>
        </p:nvSpPr>
        <p:spPr>
          <a:xfrm>
            <a:off x="463550" y="3012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5" name="Picture Placeholder 7">
            <a:extLst>
              <a:ext uri="{FF2B5EF4-FFF2-40B4-BE49-F238E27FC236}">
                <a16:creationId xmlns:a16="http://schemas.microsoft.com/office/drawing/2014/main" id="{57E3D212-4E14-919C-2874-061AF0C25BAC}"/>
              </a:ext>
            </a:extLst>
          </p:cNvPr>
          <p:cNvSpPr>
            <a:spLocks noGrp="1"/>
          </p:cNvSpPr>
          <p:nvPr>
            <p:ph type="pic" sz="quarter" idx="14"/>
          </p:nvPr>
        </p:nvSpPr>
        <p:spPr>
          <a:xfrm>
            <a:off x="84613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6" name="Text Placeholder 4">
            <a:extLst>
              <a:ext uri="{FF2B5EF4-FFF2-40B4-BE49-F238E27FC236}">
                <a16:creationId xmlns:a16="http://schemas.microsoft.com/office/drawing/2014/main" id="{F8981E98-375F-6B98-1D74-E279B7741AEE}"/>
              </a:ext>
            </a:extLst>
          </p:cNvPr>
          <p:cNvSpPr>
            <a:spLocks noGrp="1"/>
          </p:cNvSpPr>
          <p:nvPr>
            <p:ph type="body" sz="quarter" idx="15" hasCustomPrompt="1"/>
          </p:nvPr>
        </p:nvSpPr>
        <p:spPr>
          <a:xfrm>
            <a:off x="2379118" y="2762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7" name="Text Placeholder 4">
            <a:extLst>
              <a:ext uri="{FF2B5EF4-FFF2-40B4-BE49-F238E27FC236}">
                <a16:creationId xmlns:a16="http://schemas.microsoft.com/office/drawing/2014/main" id="{A00F8138-7682-715C-B5C7-9AECFB1B735D}"/>
              </a:ext>
            </a:extLst>
          </p:cNvPr>
          <p:cNvSpPr>
            <a:spLocks noGrp="1"/>
          </p:cNvSpPr>
          <p:nvPr>
            <p:ph type="body" sz="quarter" idx="16" hasCustomPrompt="1"/>
          </p:nvPr>
        </p:nvSpPr>
        <p:spPr>
          <a:xfrm>
            <a:off x="2379118" y="3012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8" name="Picture Placeholder 7">
            <a:extLst>
              <a:ext uri="{FF2B5EF4-FFF2-40B4-BE49-F238E27FC236}">
                <a16:creationId xmlns:a16="http://schemas.microsoft.com/office/drawing/2014/main" id="{A3C6CE6F-1B06-705F-E9C9-198A3404B7F7}"/>
              </a:ext>
            </a:extLst>
          </p:cNvPr>
          <p:cNvSpPr>
            <a:spLocks noGrp="1"/>
          </p:cNvSpPr>
          <p:nvPr>
            <p:ph type="pic" sz="quarter" idx="17"/>
          </p:nvPr>
        </p:nvSpPr>
        <p:spPr>
          <a:xfrm>
            <a:off x="276170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9" name="Text Placeholder 4">
            <a:extLst>
              <a:ext uri="{FF2B5EF4-FFF2-40B4-BE49-F238E27FC236}">
                <a16:creationId xmlns:a16="http://schemas.microsoft.com/office/drawing/2014/main" id="{1418D129-0EE2-6561-38E8-3DC911B842F7}"/>
              </a:ext>
            </a:extLst>
          </p:cNvPr>
          <p:cNvSpPr>
            <a:spLocks noGrp="1"/>
          </p:cNvSpPr>
          <p:nvPr>
            <p:ph type="body" sz="quarter" idx="18" hasCustomPrompt="1"/>
          </p:nvPr>
        </p:nvSpPr>
        <p:spPr>
          <a:xfrm>
            <a:off x="4308035" y="2762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A502F73B-3316-F839-E4F4-C0FADA90A9F5}"/>
              </a:ext>
            </a:extLst>
          </p:cNvPr>
          <p:cNvSpPr>
            <a:spLocks noGrp="1"/>
          </p:cNvSpPr>
          <p:nvPr>
            <p:ph type="body" sz="quarter" idx="19" hasCustomPrompt="1"/>
          </p:nvPr>
        </p:nvSpPr>
        <p:spPr>
          <a:xfrm>
            <a:off x="4308035" y="3012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1" name="Picture Placeholder 7">
            <a:extLst>
              <a:ext uri="{FF2B5EF4-FFF2-40B4-BE49-F238E27FC236}">
                <a16:creationId xmlns:a16="http://schemas.microsoft.com/office/drawing/2014/main" id="{7F0520D2-A7AE-F832-1FC7-B9AD9DECB27A}"/>
              </a:ext>
            </a:extLst>
          </p:cNvPr>
          <p:cNvSpPr>
            <a:spLocks noGrp="1"/>
          </p:cNvSpPr>
          <p:nvPr>
            <p:ph type="pic" sz="quarter" idx="20"/>
          </p:nvPr>
        </p:nvSpPr>
        <p:spPr>
          <a:xfrm>
            <a:off x="4690622"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478F54A7-4824-5A33-821E-DD906CBA6C16}"/>
              </a:ext>
            </a:extLst>
          </p:cNvPr>
          <p:cNvSpPr>
            <a:spLocks noGrp="1"/>
          </p:cNvSpPr>
          <p:nvPr>
            <p:ph type="body" sz="quarter" idx="21" hasCustomPrompt="1"/>
          </p:nvPr>
        </p:nvSpPr>
        <p:spPr>
          <a:xfrm>
            <a:off x="6216928" y="2762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DFE043EB-613B-58A6-10D5-64F36F3480E7}"/>
              </a:ext>
            </a:extLst>
          </p:cNvPr>
          <p:cNvSpPr>
            <a:spLocks noGrp="1"/>
          </p:cNvSpPr>
          <p:nvPr>
            <p:ph type="body" sz="quarter" idx="22" hasCustomPrompt="1"/>
          </p:nvPr>
        </p:nvSpPr>
        <p:spPr>
          <a:xfrm>
            <a:off x="6216928" y="3012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F8F8A60-F4E0-024C-3EAD-2601DD4F67ED}"/>
              </a:ext>
            </a:extLst>
          </p:cNvPr>
          <p:cNvSpPr>
            <a:spLocks noGrp="1"/>
          </p:cNvSpPr>
          <p:nvPr>
            <p:ph type="pic" sz="quarter" idx="23"/>
          </p:nvPr>
        </p:nvSpPr>
        <p:spPr>
          <a:xfrm>
            <a:off x="659951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5" name="Text Placeholder 4">
            <a:extLst>
              <a:ext uri="{FF2B5EF4-FFF2-40B4-BE49-F238E27FC236}">
                <a16:creationId xmlns:a16="http://schemas.microsoft.com/office/drawing/2014/main" id="{B02DCA59-EF9D-4750-89BA-A4C95C93605B}"/>
              </a:ext>
            </a:extLst>
          </p:cNvPr>
          <p:cNvSpPr>
            <a:spLocks noGrp="1"/>
          </p:cNvSpPr>
          <p:nvPr>
            <p:ph type="body" sz="quarter" idx="24" hasCustomPrompt="1"/>
          </p:nvPr>
        </p:nvSpPr>
        <p:spPr>
          <a:xfrm>
            <a:off x="8139170" y="2762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6" name="Text Placeholder 4">
            <a:extLst>
              <a:ext uri="{FF2B5EF4-FFF2-40B4-BE49-F238E27FC236}">
                <a16:creationId xmlns:a16="http://schemas.microsoft.com/office/drawing/2014/main" id="{1EB57649-0A72-0B37-5A4A-C37CF4290C3D}"/>
              </a:ext>
            </a:extLst>
          </p:cNvPr>
          <p:cNvSpPr>
            <a:spLocks noGrp="1"/>
          </p:cNvSpPr>
          <p:nvPr>
            <p:ph type="body" sz="quarter" idx="25" hasCustomPrompt="1"/>
          </p:nvPr>
        </p:nvSpPr>
        <p:spPr>
          <a:xfrm>
            <a:off x="8139170" y="3012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7" name="Picture Placeholder 7">
            <a:extLst>
              <a:ext uri="{FF2B5EF4-FFF2-40B4-BE49-F238E27FC236}">
                <a16:creationId xmlns:a16="http://schemas.microsoft.com/office/drawing/2014/main" id="{FCFCA629-D86B-3FF9-6F3F-7CDB2DD5A4E1}"/>
              </a:ext>
            </a:extLst>
          </p:cNvPr>
          <p:cNvSpPr>
            <a:spLocks noGrp="1"/>
          </p:cNvSpPr>
          <p:nvPr>
            <p:ph type="pic" sz="quarter" idx="26"/>
          </p:nvPr>
        </p:nvSpPr>
        <p:spPr>
          <a:xfrm>
            <a:off x="852175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8" name="Text Placeholder 4">
            <a:extLst>
              <a:ext uri="{FF2B5EF4-FFF2-40B4-BE49-F238E27FC236}">
                <a16:creationId xmlns:a16="http://schemas.microsoft.com/office/drawing/2014/main" id="{CCB5FC08-FBAE-0F94-D868-2A41B2372C26}"/>
              </a:ext>
            </a:extLst>
          </p:cNvPr>
          <p:cNvSpPr>
            <a:spLocks noGrp="1"/>
          </p:cNvSpPr>
          <p:nvPr>
            <p:ph type="body" sz="quarter" idx="27" hasCustomPrompt="1"/>
          </p:nvPr>
        </p:nvSpPr>
        <p:spPr>
          <a:xfrm>
            <a:off x="10054738" y="2762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9" name="Text Placeholder 4">
            <a:extLst>
              <a:ext uri="{FF2B5EF4-FFF2-40B4-BE49-F238E27FC236}">
                <a16:creationId xmlns:a16="http://schemas.microsoft.com/office/drawing/2014/main" id="{5BBF77D5-1627-ECA2-FAC0-53A363A9212A}"/>
              </a:ext>
            </a:extLst>
          </p:cNvPr>
          <p:cNvSpPr>
            <a:spLocks noGrp="1"/>
          </p:cNvSpPr>
          <p:nvPr>
            <p:ph type="body" sz="quarter" idx="28" hasCustomPrompt="1"/>
          </p:nvPr>
        </p:nvSpPr>
        <p:spPr>
          <a:xfrm>
            <a:off x="10054738" y="3012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0" name="Picture Placeholder 7">
            <a:extLst>
              <a:ext uri="{FF2B5EF4-FFF2-40B4-BE49-F238E27FC236}">
                <a16:creationId xmlns:a16="http://schemas.microsoft.com/office/drawing/2014/main" id="{A8CB0E9B-9DD0-4265-2130-4E562199D308}"/>
              </a:ext>
            </a:extLst>
          </p:cNvPr>
          <p:cNvSpPr>
            <a:spLocks noGrp="1"/>
          </p:cNvSpPr>
          <p:nvPr>
            <p:ph type="pic" sz="quarter" idx="29"/>
          </p:nvPr>
        </p:nvSpPr>
        <p:spPr>
          <a:xfrm>
            <a:off x="1043732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129F9BE4-9A9C-AB69-4054-99A52F8DC36D}"/>
              </a:ext>
            </a:extLst>
          </p:cNvPr>
          <p:cNvSpPr>
            <a:spLocks noGrp="1"/>
          </p:cNvSpPr>
          <p:nvPr>
            <p:ph type="body" sz="quarter" idx="30" hasCustomPrompt="1"/>
          </p:nvPr>
        </p:nvSpPr>
        <p:spPr>
          <a:xfrm>
            <a:off x="463550" y="4905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4FE25AE7-39A4-308A-BD30-34EF0E2BD43E}"/>
              </a:ext>
            </a:extLst>
          </p:cNvPr>
          <p:cNvSpPr>
            <a:spLocks noGrp="1"/>
          </p:cNvSpPr>
          <p:nvPr>
            <p:ph type="body" sz="quarter" idx="31" hasCustomPrompt="1"/>
          </p:nvPr>
        </p:nvSpPr>
        <p:spPr>
          <a:xfrm>
            <a:off x="463550" y="5155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3" name="Picture Placeholder 7">
            <a:extLst>
              <a:ext uri="{FF2B5EF4-FFF2-40B4-BE49-F238E27FC236}">
                <a16:creationId xmlns:a16="http://schemas.microsoft.com/office/drawing/2014/main" id="{7C2CB2DB-1451-2E8B-F858-E71FF4C72F3B}"/>
              </a:ext>
            </a:extLst>
          </p:cNvPr>
          <p:cNvSpPr>
            <a:spLocks noGrp="1"/>
          </p:cNvSpPr>
          <p:nvPr>
            <p:ph type="pic" sz="quarter" idx="32"/>
          </p:nvPr>
        </p:nvSpPr>
        <p:spPr>
          <a:xfrm>
            <a:off x="846137" y="3870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D37ACD47-EB84-12F4-A3C6-296A47B965E4}"/>
              </a:ext>
            </a:extLst>
          </p:cNvPr>
          <p:cNvSpPr>
            <a:spLocks noGrp="1"/>
          </p:cNvSpPr>
          <p:nvPr>
            <p:ph type="body" sz="quarter" idx="33" hasCustomPrompt="1"/>
          </p:nvPr>
        </p:nvSpPr>
        <p:spPr>
          <a:xfrm>
            <a:off x="2379118" y="4905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440C4D3E-929D-C9D8-2CF2-53C2E59CBF8A}"/>
              </a:ext>
            </a:extLst>
          </p:cNvPr>
          <p:cNvSpPr>
            <a:spLocks noGrp="1"/>
          </p:cNvSpPr>
          <p:nvPr>
            <p:ph type="body" sz="quarter" idx="34" hasCustomPrompt="1"/>
          </p:nvPr>
        </p:nvSpPr>
        <p:spPr>
          <a:xfrm>
            <a:off x="2379118" y="5155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F261A1BC-B9B1-7181-4EA3-9A9B5AD6913C}"/>
              </a:ext>
            </a:extLst>
          </p:cNvPr>
          <p:cNvSpPr>
            <a:spLocks noGrp="1"/>
          </p:cNvSpPr>
          <p:nvPr>
            <p:ph type="pic" sz="quarter" idx="35"/>
          </p:nvPr>
        </p:nvSpPr>
        <p:spPr>
          <a:xfrm>
            <a:off x="2761705" y="3870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7" name="Text Placeholder 4">
            <a:extLst>
              <a:ext uri="{FF2B5EF4-FFF2-40B4-BE49-F238E27FC236}">
                <a16:creationId xmlns:a16="http://schemas.microsoft.com/office/drawing/2014/main" id="{0C85D24F-5A02-2C45-2A18-3EF5BA6F290E}"/>
              </a:ext>
            </a:extLst>
          </p:cNvPr>
          <p:cNvSpPr>
            <a:spLocks noGrp="1"/>
          </p:cNvSpPr>
          <p:nvPr>
            <p:ph type="body" sz="quarter" idx="36" hasCustomPrompt="1"/>
          </p:nvPr>
        </p:nvSpPr>
        <p:spPr>
          <a:xfrm>
            <a:off x="4308035" y="4905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8" name="Text Placeholder 4">
            <a:extLst>
              <a:ext uri="{FF2B5EF4-FFF2-40B4-BE49-F238E27FC236}">
                <a16:creationId xmlns:a16="http://schemas.microsoft.com/office/drawing/2014/main" id="{9A3D9D16-1E48-C3BA-09C7-A089D3BEAEE0}"/>
              </a:ext>
            </a:extLst>
          </p:cNvPr>
          <p:cNvSpPr>
            <a:spLocks noGrp="1"/>
          </p:cNvSpPr>
          <p:nvPr>
            <p:ph type="body" sz="quarter" idx="37" hasCustomPrompt="1"/>
          </p:nvPr>
        </p:nvSpPr>
        <p:spPr>
          <a:xfrm>
            <a:off x="4308035" y="5155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9" name="Picture Placeholder 7">
            <a:extLst>
              <a:ext uri="{FF2B5EF4-FFF2-40B4-BE49-F238E27FC236}">
                <a16:creationId xmlns:a16="http://schemas.microsoft.com/office/drawing/2014/main" id="{FD9B706C-FD49-5E24-003C-1CAA7EB5A53E}"/>
              </a:ext>
            </a:extLst>
          </p:cNvPr>
          <p:cNvSpPr>
            <a:spLocks noGrp="1"/>
          </p:cNvSpPr>
          <p:nvPr>
            <p:ph type="pic" sz="quarter" idx="38"/>
          </p:nvPr>
        </p:nvSpPr>
        <p:spPr>
          <a:xfrm>
            <a:off x="4690622" y="3870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57D0485F-5CD9-6596-A092-4EDD6FBE0367}"/>
              </a:ext>
            </a:extLst>
          </p:cNvPr>
          <p:cNvSpPr>
            <a:spLocks noGrp="1"/>
          </p:cNvSpPr>
          <p:nvPr>
            <p:ph type="body" sz="quarter" idx="39" hasCustomPrompt="1"/>
          </p:nvPr>
        </p:nvSpPr>
        <p:spPr>
          <a:xfrm>
            <a:off x="6216928" y="4905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B31BEB13-78B1-A4A6-ABA3-6528003C9795}"/>
              </a:ext>
            </a:extLst>
          </p:cNvPr>
          <p:cNvSpPr>
            <a:spLocks noGrp="1"/>
          </p:cNvSpPr>
          <p:nvPr>
            <p:ph type="body" sz="quarter" idx="40" hasCustomPrompt="1"/>
          </p:nvPr>
        </p:nvSpPr>
        <p:spPr>
          <a:xfrm>
            <a:off x="6216928" y="5155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E62F4061-EA9D-EA83-EB10-CBBAC9F9B2CE}"/>
              </a:ext>
            </a:extLst>
          </p:cNvPr>
          <p:cNvSpPr>
            <a:spLocks noGrp="1"/>
          </p:cNvSpPr>
          <p:nvPr>
            <p:ph type="pic" sz="quarter" idx="41"/>
          </p:nvPr>
        </p:nvSpPr>
        <p:spPr>
          <a:xfrm>
            <a:off x="6599515" y="3870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3" name="Text Placeholder 4">
            <a:extLst>
              <a:ext uri="{FF2B5EF4-FFF2-40B4-BE49-F238E27FC236}">
                <a16:creationId xmlns:a16="http://schemas.microsoft.com/office/drawing/2014/main" id="{1E9595A5-E526-D6CA-CAEE-6E13DD5A4233}"/>
              </a:ext>
            </a:extLst>
          </p:cNvPr>
          <p:cNvSpPr>
            <a:spLocks noGrp="1"/>
          </p:cNvSpPr>
          <p:nvPr>
            <p:ph type="body" sz="quarter" idx="42" hasCustomPrompt="1"/>
          </p:nvPr>
        </p:nvSpPr>
        <p:spPr>
          <a:xfrm>
            <a:off x="8139170" y="4905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4" name="Text Placeholder 4">
            <a:extLst>
              <a:ext uri="{FF2B5EF4-FFF2-40B4-BE49-F238E27FC236}">
                <a16:creationId xmlns:a16="http://schemas.microsoft.com/office/drawing/2014/main" id="{B79E994C-3E9E-39CD-058B-F6D8A045AC6F}"/>
              </a:ext>
            </a:extLst>
          </p:cNvPr>
          <p:cNvSpPr>
            <a:spLocks noGrp="1"/>
          </p:cNvSpPr>
          <p:nvPr>
            <p:ph type="body" sz="quarter" idx="43" hasCustomPrompt="1"/>
          </p:nvPr>
        </p:nvSpPr>
        <p:spPr>
          <a:xfrm>
            <a:off x="8139170" y="5155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5" name="Picture Placeholder 7">
            <a:extLst>
              <a:ext uri="{FF2B5EF4-FFF2-40B4-BE49-F238E27FC236}">
                <a16:creationId xmlns:a16="http://schemas.microsoft.com/office/drawing/2014/main" id="{19FD7E32-FA06-CFAD-9C59-3ECC39098B22}"/>
              </a:ext>
            </a:extLst>
          </p:cNvPr>
          <p:cNvSpPr>
            <a:spLocks noGrp="1"/>
          </p:cNvSpPr>
          <p:nvPr>
            <p:ph type="pic" sz="quarter" idx="44"/>
          </p:nvPr>
        </p:nvSpPr>
        <p:spPr>
          <a:xfrm>
            <a:off x="8521757" y="3870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6" name="Text Placeholder 4">
            <a:extLst>
              <a:ext uri="{FF2B5EF4-FFF2-40B4-BE49-F238E27FC236}">
                <a16:creationId xmlns:a16="http://schemas.microsoft.com/office/drawing/2014/main" id="{17D13087-840A-C9BE-20D1-6B720836E29E}"/>
              </a:ext>
            </a:extLst>
          </p:cNvPr>
          <p:cNvSpPr>
            <a:spLocks noGrp="1"/>
          </p:cNvSpPr>
          <p:nvPr>
            <p:ph type="body" sz="quarter" idx="45" hasCustomPrompt="1"/>
          </p:nvPr>
        </p:nvSpPr>
        <p:spPr>
          <a:xfrm>
            <a:off x="10054738" y="4905160"/>
            <a:ext cx="1679575"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7" name="Text Placeholder 4">
            <a:extLst>
              <a:ext uri="{FF2B5EF4-FFF2-40B4-BE49-F238E27FC236}">
                <a16:creationId xmlns:a16="http://schemas.microsoft.com/office/drawing/2014/main" id="{522DED9B-DCE1-82E7-77CF-87022F558FA8}"/>
              </a:ext>
            </a:extLst>
          </p:cNvPr>
          <p:cNvSpPr>
            <a:spLocks noGrp="1"/>
          </p:cNvSpPr>
          <p:nvPr>
            <p:ph type="body" sz="quarter" idx="46" hasCustomPrompt="1"/>
          </p:nvPr>
        </p:nvSpPr>
        <p:spPr>
          <a:xfrm>
            <a:off x="10054738" y="5155786"/>
            <a:ext cx="1679575" cy="428914"/>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8" name="Picture Placeholder 7">
            <a:extLst>
              <a:ext uri="{FF2B5EF4-FFF2-40B4-BE49-F238E27FC236}">
                <a16:creationId xmlns:a16="http://schemas.microsoft.com/office/drawing/2014/main" id="{E3743F27-B7C3-BFBF-2A56-95811744C0E3}"/>
              </a:ext>
            </a:extLst>
          </p:cNvPr>
          <p:cNvSpPr>
            <a:spLocks noGrp="1"/>
          </p:cNvSpPr>
          <p:nvPr>
            <p:ph type="pic" sz="quarter" idx="47"/>
          </p:nvPr>
        </p:nvSpPr>
        <p:spPr>
          <a:xfrm>
            <a:off x="10437325" y="3870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348209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Up 1 ">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0659ADAD-EB2B-4DC2-34FA-32349CF7C446}"/>
              </a:ext>
            </a:extLst>
          </p:cNvPr>
          <p:cNvSpPr>
            <a:spLocks noGrp="1"/>
          </p:cNvSpPr>
          <p:nvPr>
            <p:ph type="body" sz="half" idx="2" hasCustomPrompt="1"/>
          </p:nvPr>
        </p:nvSpPr>
        <p:spPr>
          <a:xfrm>
            <a:off x="457200"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
        <p:nvSpPr>
          <p:cNvPr id="17" name="Text Placeholder 16">
            <a:extLst>
              <a:ext uri="{FF2B5EF4-FFF2-40B4-BE49-F238E27FC236}">
                <a16:creationId xmlns:a16="http://schemas.microsoft.com/office/drawing/2014/main" id="{4849FDE5-105E-BE4B-A853-CB71E6171367}"/>
              </a:ext>
            </a:extLst>
          </p:cNvPr>
          <p:cNvSpPr>
            <a:spLocks noGrp="1"/>
          </p:cNvSpPr>
          <p:nvPr>
            <p:ph type="body" sz="quarter" idx="10" hasCustomPrompt="1"/>
          </p:nvPr>
        </p:nvSpPr>
        <p:spPr>
          <a:xfrm>
            <a:off x="811057" y="2223070"/>
            <a:ext cx="1488714" cy="983745"/>
          </a:xfrm>
        </p:spPr>
        <p:txBody>
          <a:bodyPr rIns="0"/>
          <a:lstStyle>
            <a:lvl1pPr>
              <a:defRPr sz="6000" b="0" i="0">
                <a:solidFill>
                  <a:schemeClr val="accent1"/>
                </a:solidFill>
                <a:latin typeface="+mj-lt" pitchFamily="2" charset="0"/>
              </a:defRPr>
            </a:lvl1pPr>
          </a:lstStyle>
          <a:p>
            <a:pPr lvl="0"/>
            <a:r>
              <a:rPr lang="en-US"/>
              <a:t>XX</a:t>
            </a:r>
          </a:p>
        </p:txBody>
      </p:sp>
      <p:sp>
        <p:nvSpPr>
          <p:cNvPr id="18" name="Text Placeholder 16">
            <a:extLst>
              <a:ext uri="{FF2B5EF4-FFF2-40B4-BE49-F238E27FC236}">
                <a16:creationId xmlns:a16="http://schemas.microsoft.com/office/drawing/2014/main" id="{F206106F-2A33-A745-A741-D61DB0867B45}"/>
              </a:ext>
            </a:extLst>
          </p:cNvPr>
          <p:cNvSpPr>
            <a:spLocks noGrp="1"/>
          </p:cNvSpPr>
          <p:nvPr>
            <p:ph type="body" sz="quarter" idx="11" hasCustomPrompt="1"/>
          </p:nvPr>
        </p:nvSpPr>
        <p:spPr>
          <a:xfrm>
            <a:off x="6530539" y="2223070"/>
            <a:ext cx="1529349" cy="983745"/>
          </a:xfrm>
        </p:spPr>
        <p:txBody>
          <a:bodyPr rIns="0"/>
          <a:lstStyle>
            <a:lvl1pPr>
              <a:defRPr sz="6000" b="0" i="0">
                <a:solidFill>
                  <a:schemeClr val="accent1"/>
                </a:solidFill>
                <a:latin typeface="+mj-lt" pitchFamily="2" charset="0"/>
              </a:defRPr>
            </a:lvl1pPr>
          </a:lstStyle>
          <a:p>
            <a:pPr lvl="0"/>
            <a:r>
              <a:rPr lang="en-US"/>
              <a:t>XX</a:t>
            </a:r>
          </a:p>
        </p:txBody>
      </p:sp>
      <p:sp>
        <p:nvSpPr>
          <p:cNvPr id="19" name="Text Placeholder 16">
            <a:extLst>
              <a:ext uri="{FF2B5EF4-FFF2-40B4-BE49-F238E27FC236}">
                <a16:creationId xmlns:a16="http://schemas.microsoft.com/office/drawing/2014/main" id="{A8E7582B-02F1-674F-A5A3-E9BC144DBB50}"/>
              </a:ext>
            </a:extLst>
          </p:cNvPr>
          <p:cNvSpPr>
            <a:spLocks noGrp="1"/>
          </p:cNvSpPr>
          <p:nvPr>
            <p:ph type="body" sz="quarter" idx="12" hasCustomPrompt="1"/>
          </p:nvPr>
        </p:nvSpPr>
        <p:spPr>
          <a:xfrm>
            <a:off x="811056" y="4343522"/>
            <a:ext cx="1529349" cy="983745"/>
          </a:xfrm>
        </p:spPr>
        <p:txBody>
          <a:bodyPr rIns="0"/>
          <a:lstStyle>
            <a:lvl1pPr>
              <a:defRPr sz="6000" b="0" i="0">
                <a:solidFill>
                  <a:schemeClr val="accent1"/>
                </a:solidFill>
                <a:latin typeface="+mj-lt" pitchFamily="2" charset="0"/>
              </a:defRPr>
            </a:lvl1pPr>
          </a:lstStyle>
          <a:p>
            <a:pPr lvl="0"/>
            <a:r>
              <a:rPr lang="en-US"/>
              <a:t>XX</a:t>
            </a:r>
          </a:p>
        </p:txBody>
      </p:sp>
      <p:sp>
        <p:nvSpPr>
          <p:cNvPr id="20" name="Text Placeholder 16">
            <a:extLst>
              <a:ext uri="{FF2B5EF4-FFF2-40B4-BE49-F238E27FC236}">
                <a16:creationId xmlns:a16="http://schemas.microsoft.com/office/drawing/2014/main" id="{5BDF288F-53B9-154C-9319-69499F536D3F}"/>
              </a:ext>
            </a:extLst>
          </p:cNvPr>
          <p:cNvSpPr>
            <a:spLocks noGrp="1"/>
          </p:cNvSpPr>
          <p:nvPr>
            <p:ph type="body" sz="quarter" idx="13" hasCustomPrompt="1"/>
          </p:nvPr>
        </p:nvSpPr>
        <p:spPr>
          <a:xfrm>
            <a:off x="6530539" y="4343522"/>
            <a:ext cx="1529349" cy="983745"/>
          </a:xfrm>
        </p:spPr>
        <p:txBody>
          <a:bodyPr rIns="0"/>
          <a:lstStyle>
            <a:lvl1pPr>
              <a:defRPr sz="6000" b="0" i="0">
                <a:solidFill>
                  <a:schemeClr val="accent1"/>
                </a:solidFill>
                <a:latin typeface="+mj-lt" pitchFamily="2" charset="0"/>
              </a:defRPr>
            </a:lvl1pPr>
          </a:lstStyle>
          <a:p>
            <a:pPr lvl="0"/>
            <a:r>
              <a:rPr lang="en-US"/>
              <a:t>XX</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2299770" y="2317355"/>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8059088" y="2307195"/>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2352049" y="4413901"/>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8058757" y="4413901"/>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cxnSp>
        <p:nvCxnSpPr>
          <p:cNvPr id="21" name="Straight Connector 20">
            <a:extLst>
              <a:ext uri="{FF2B5EF4-FFF2-40B4-BE49-F238E27FC236}">
                <a16:creationId xmlns:a16="http://schemas.microsoft.com/office/drawing/2014/main" id="{69A01586-C323-3C10-2869-84273E1E51F4}"/>
              </a:ext>
            </a:extLst>
          </p:cNvPr>
          <p:cNvCxnSpPr>
            <a:cxnSpLocks/>
          </p:cNvCxnSpPr>
          <p:nvPr/>
        </p:nvCxnSpPr>
        <p:spPr>
          <a:xfrm>
            <a:off x="6126203" y="1677410"/>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4725B1-E8C0-569D-4348-B8D2BD93E706}"/>
              </a:ext>
            </a:extLst>
          </p:cNvPr>
          <p:cNvCxnSpPr>
            <a:cxnSpLocks/>
          </p:cNvCxnSpPr>
          <p:nvPr/>
        </p:nvCxnSpPr>
        <p:spPr>
          <a:xfrm>
            <a:off x="6126203" y="4014884"/>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6A2C62-5D88-C3DE-4315-E65A4B935E80}"/>
              </a:ext>
            </a:extLst>
          </p:cNvPr>
          <p:cNvCxnSpPr/>
          <p:nvPr/>
        </p:nvCxnSpPr>
        <p:spPr>
          <a:xfrm flipH="1">
            <a:off x="483870"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C2A1FA-D053-73D2-E592-CF302142BFC1}"/>
              </a:ext>
            </a:extLst>
          </p:cNvPr>
          <p:cNvCxnSpPr/>
          <p:nvPr/>
        </p:nvCxnSpPr>
        <p:spPr>
          <a:xfrm flipH="1">
            <a:off x="6309387"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23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Up 2">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47A0837E-C2AA-EDA2-EEE7-0C02853A7426}"/>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ext Placeholder 4">
            <a:extLst>
              <a:ext uri="{FF2B5EF4-FFF2-40B4-BE49-F238E27FC236}">
                <a16:creationId xmlns:a16="http://schemas.microsoft.com/office/drawing/2014/main" id="{FF675797-F0AF-7D47-B826-B1C69AB2E373}"/>
              </a:ext>
            </a:extLst>
          </p:cNvPr>
          <p:cNvSpPr>
            <a:spLocks noGrp="1"/>
          </p:cNvSpPr>
          <p:nvPr>
            <p:ph type="body" sz="quarter" idx="18"/>
          </p:nvPr>
        </p:nvSpPr>
        <p:spPr>
          <a:xfrm>
            <a:off x="457200" y="1737622"/>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7F6EDBC3-168B-CF46-BFC4-E8C95CFB3499}"/>
              </a:ext>
            </a:extLst>
          </p:cNvPr>
          <p:cNvSpPr>
            <a:spLocks noGrp="1"/>
          </p:cNvSpPr>
          <p:nvPr>
            <p:ph type="body" sz="quarter" idx="19"/>
          </p:nvPr>
        </p:nvSpPr>
        <p:spPr>
          <a:xfrm>
            <a:off x="6126480" y="1737622"/>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4" name="Text Placeholder 4">
            <a:extLst>
              <a:ext uri="{FF2B5EF4-FFF2-40B4-BE49-F238E27FC236}">
                <a16:creationId xmlns:a16="http://schemas.microsoft.com/office/drawing/2014/main" id="{0CE2A664-C16E-5147-9B30-8AD5A22398E3}"/>
              </a:ext>
            </a:extLst>
          </p:cNvPr>
          <p:cNvSpPr>
            <a:spLocks noGrp="1"/>
          </p:cNvSpPr>
          <p:nvPr>
            <p:ph type="body" sz="quarter" idx="20"/>
          </p:nvPr>
        </p:nvSpPr>
        <p:spPr>
          <a:xfrm>
            <a:off x="457200" y="3905766"/>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61CE08F7-4DC1-5549-B0ED-CCB370F612C8}"/>
              </a:ext>
            </a:extLst>
          </p:cNvPr>
          <p:cNvSpPr>
            <a:spLocks noGrp="1"/>
          </p:cNvSpPr>
          <p:nvPr>
            <p:ph type="body" sz="quarter" idx="21"/>
          </p:nvPr>
        </p:nvSpPr>
        <p:spPr>
          <a:xfrm>
            <a:off x="6126480" y="3905766"/>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6690868" y="2311643"/>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997498" y="2311643"/>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997498" y="4471056"/>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6690868" y="4471056"/>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581996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ur Up 3">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7F77220E-F404-DB7F-62B8-0CA68795A0DD}"/>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rIns="0"/>
          <a:lstStyle>
            <a:lvl1pPr>
              <a:defRPr sz="1500">
                <a:solidFill>
                  <a:schemeClr val="accent1"/>
                </a:solidFill>
              </a:defRPr>
            </a:lvl1pPr>
          </a:lstStyle>
          <a:p>
            <a:pPr lvl="0"/>
            <a:r>
              <a:rPr lang="en-US"/>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rIns="0"/>
          <a:lstStyle>
            <a:lvl1pPr>
              <a:defRPr sz="1500">
                <a:solidFill>
                  <a:schemeClr val="accent1"/>
                </a:solidFill>
              </a:defRPr>
            </a:lvl1pPr>
          </a:lstStyle>
          <a:p>
            <a:pPr lvl="0"/>
            <a:r>
              <a:rPr lang="en-US"/>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rIns="0"/>
          <a:lstStyle>
            <a:lvl1pPr>
              <a:defRPr sz="1500">
                <a:solidFill>
                  <a:schemeClr val="accent1"/>
                </a:solidFill>
              </a:defRPr>
            </a:lvl1pPr>
          </a:lstStyle>
          <a:p>
            <a:pPr lvl="0"/>
            <a:r>
              <a:rPr lang="en-US"/>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rIns="0"/>
          <a:lstStyle>
            <a:lvl1pPr>
              <a:defRPr sz="1500">
                <a:solidFill>
                  <a:schemeClr val="accent1"/>
                </a:solidFill>
              </a:defRPr>
            </a:lvl1pPr>
          </a:lstStyle>
          <a:p>
            <a:pPr lvl="0"/>
            <a:r>
              <a:rPr lang="en-US"/>
              <a:t>Subtitle text</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Tree>
    <p:extLst>
      <p:ext uri="{BB962C8B-B14F-4D97-AF65-F5344CB8AC3E}">
        <p14:creationId xmlns:p14="http://schemas.microsoft.com/office/powerpoint/2010/main" val="1948628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Up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A59DC2B0-7D4E-C90A-97D0-A3CA39FEC63C}"/>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rIns="0"/>
          <a:lstStyle>
            <a:lvl1pPr>
              <a:defRPr sz="1500">
                <a:solidFill>
                  <a:schemeClr val="accent1"/>
                </a:solidFill>
              </a:defRPr>
            </a:lvl1pPr>
          </a:lstStyle>
          <a:p>
            <a:pPr lvl="0"/>
            <a:r>
              <a:rPr lang="en-US"/>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Tree>
    <p:extLst>
      <p:ext uri="{BB962C8B-B14F-4D97-AF65-F5344CB8AC3E}">
        <p14:creationId xmlns:p14="http://schemas.microsoft.com/office/powerpoint/2010/main" val="1511770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Half Image">
    <p:bg>
      <p:bgPr>
        <a:solidFill>
          <a:schemeClr val="accent1"/>
        </a:solidFill>
        <a:effectLst/>
      </p:bgPr>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763A90B3-195D-B9A0-4451-3DDFF18558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145" y="586884"/>
            <a:ext cx="2642616" cy="397616"/>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8952" y="2221992"/>
            <a:ext cx="4163761" cy="2084831"/>
          </a:xfrm>
        </p:spPr>
        <p:txBody>
          <a:bodyPr vert="horz" anchor="t"/>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7824"/>
            <a:ext cx="4163761"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2" name="Picture Placeholder 11">
            <a:extLst>
              <a:ext uri="{FF2B5EF4-FFF2-40B4-BE49-F238E27FC236}">
                <a16:creationId xmlns:a16="http://schemas.microsoft.com/office/drawing/2014/main" id="{04A3CB28-C3E5-2F33-0439-5CB130EE21FF}"/>
              </a:ext>
            </a:extLst>
          </p:cNvPr>
          <p:cNvSpPr>
            <a:spLocks noGrp="1"/>
          </p:cNvSpPr>
          <p:nvPr>
            <p:ph type="pic" sz="quarter" idx="10"/>
          </p:nvPr>
        </p:nvSpPr>
        <p:spPr>
          <a:xfrm>
            <a:off x="6096000" y="0"/>
            <a:ext cx="6096000" cy="6858000"/>
          </a:xfrm>
          <a:custGeom>
            <a:avLst/>
            <a:gdLst>
              <a:gd name="connsiteX0" fmla="*/ 4303218 w 6096000"/>
              <a:gd name="connsiteY0" fmla="*/ 2419675 h 6858000"/>
              <a:gd name="connsiteX1" fmla="*/ 4206186 w 6096000"/>
              <a:gd name="connsiteY1" fmla="*/ 2871743 h 6858000"/>
              <a:gd name="connsiteX2" fmla="*/ 4564429 w 6096000"/>
              <a:gd name="connsiteY2" fmla="*/ 3794708 h 6858000"/>
              <a:gd name="connsiteX3" fmla="*/ 4829989 w 6096000"/>
              <a:gd name="connsiteY3" fmla="*/ 3996103 h 6858000"/>
              <a:gd name="connsiteX4" fmla="*/ 5095584 w 6096000"/>
              <a:gd name="connsiteY4" fmla="*/ 3794708 h 6858000"/>
              <a:gd name="connsiteX5" fmla="*/ 5453827 w 6096000"/>
              <a:gd name="connsiteY5" fmla="*/ 2871743 h 6858000"/>
              <a:gd name="connsiteX6" fmla="*/ 5356065 w 6096000"/>
              <a:gd name="connsiteY6" fmla="*/ 2419675 h 6858000"/>
              <a:gd name="connsiteX7" fmla="*/ 5356030 w 6096000"/>
              <a:gd name="connsiteY7" fmla="*/ 2419675 h 6858000"/>
              <a:gd name="connsiteX8" fmla="*/ 4829989 w 6096000"/>
              <a:gd name="connsiteY8" fmla="*/ 2540644 h 6858000"/>
              <a:gd name="connsiteX9" fmla="*/ 4303218 w 6096000"/>
              <a:gd name="connsiteY9" fmla="*/ 2419675 h 6858000"/>
              <a:gd name="connsiteX10" fmla="*/ 4483576 w 6096000"/>
              <a:gd name="connsiteY10" fmla="*/ 529653 h 6858000"/>
              <a:gd name="connsiteX11" fmla="*/ 4483576 w 6096000"/>
              <a:gd name="connsiteY11" fmla="*/ 965260 h 6858000"/>
              <a:gd name="connsiteX12" fmla="*/ 4047470 w 6096000"/>
              <a:gd name="connsiteY12" fmla="*/ 965260 h 6858000"/>
              <a:gd name="connsiteX13" fmla="*/ 4047470 w 6096000"/>
              <a:gd name="connsiteY13" fmla="*/ 1659511 h 6858000"/>
              <a:gd name="connsiteX14" fmla="*/ 4483576 w 6096000"/>
              <a:gd name="connsiteY14" fmla="*/ 1659511 h 6858000"/>
              <a:gd name="connsiteX15" fmla="*/ 4483576 w 6096000"/>
              <a:gd name="connsiteY15" fmla="*/ 2095118 h 6858000"/>
              <a:gd name="connsiteX16" fmla="*/ 5177100 w 6096000"/>
              <a:gd name="connsiteY16" fmla="*/ 2095118 h 6858000"/>
              <a:gd name="connsiteX17" fmla="*/ 5177100 w 6096000"/>
              <a:gd name="connsiteY17" fmla="*/ 1659511 h 6858000"/>
              <a:gd name="connsiteX18" fmla="*/ 5612475 w 6096000"/>
              <a:gd name="connsiteY18" fmla="*/ 1659511 h 6858000"/>
              <a:gd name="connsiteX19" fmla="*/ 5612475 w 6096000"/>
              <a:gd name="connsiteY19" fmla="*/ 965260 h 6858000"/>
              <a:gd name="connsiteX20" fmla="*/ 5177100 w 6096000"/>
              <a:gd name="connsiteY20" fmla="*/ 965260 h 6858000"/>
              <a:gd name="connsiteX21" fmla="*/ 5177100 w 6096000"/>
              <a:gd name="connsiteY21" fmla="*/ 529653 h 6858000"/>
              <a:gd name="connsiteX22" fmla="*/ 0 w 6096000"/>
              <a:gd name="connsiteY22" fmla="*/ 0 h 6858000"/>
              <a:gd name="connsiteX23" fmla="*/ 6096000 w 6096000"/>
              <a:gd name="connsiteY23" fmla="*/ 0 h 6858000"/>
              <a:gd name="connsiteX24" fmla="*/ 6096000 w 6096000"/>
              <a:gd name="connsiteY24" fmla="*/ 6858000 h 6858000"/>
              <a:gd name="connsiteX25" fmla="*/ 0 w 6096000"/>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6858000">
                <a:moveTo>
                  <a:pt x="4303218" y="2419675"/>
                </a:moveTo>
                <a:cubicBezTo>
                  <a:pt x="4241186" y="2526898"/>
                  <a:pt x="4206186" y="2680476"/>
                  <a:pt x="4206186" y="2871743"/>
                </a:cubicBezTo>
                <a:cubicBezTo>
                  <a:pt x="4206186" y="3380294"/>
                  <a:pt x="4493664" y="3720094"/>
                  <a:pt x="4564429" y="3794708"/>
                </a:cubicBezTo>
                <a:cubicBezTo>
                  <a:pt x="4635194" y="3869321"/>
                  <a:pt x="4775298" y="3984514"/>
                  <a:pt x="4829989" y="3996103"/>
                </a:cubicBezTo>
                <a:cubicBezTo>
                  <a:pt x="4883985" y="3984514"/>
                  <a:pt x="5024819" y="3869321"/>
                  <a:pt x="5095584" y="3794708"/>
                </a:cubicBezTo>
                <a:cubicBezTo>
                  <a:pt x="5166349" y="3720094"/>
                  <a:pt x="5453827" y="3379598"/>
                  <a:pt x="5453827" y="2871743"/>
                </a:cubicBezTo>
                <a:cubicBezTo>
                  <a:pt x="5453097" y="2680476"/>
                  <a:pt x="5418062" y="2526898"/>
                  <a:pt x="5356065" y="2419675"/>
                </a:cubicBezTo>
                <a:lnTo>
                  <a:pt x="5356030" y="2419675"/>
                </a:lnTo>
                <a:cubicBezTo>
                  <a:pt x="5205733" y="2498639"/>
                  <a:pt x="5053974" y="2540644"/>
                  <a:pt x="4829989" y="2540644"/>
                </a:cubicBezTo>
                <a:cubicBezTo>
                  <a:pt x="4606005" y="2540644"/>
                  <a:pt x="4454246" y="2498639"/>
                  <a:pt x="4303218" y="2419675"/>
                </a:cubicBezTo>
                <a:close/>
                <a:moveTo>
                  <a:pt x="4483576" y="529653"/>
                </a:moveTo>
                <a:lnTo>
                  <a:pt x="4483576" y="965260"/>
                </a:lnTo>
                <a:lnTo>
                  <a:pt x="4047470" y="965260"/>
                </a:lnTo>
                <a:lnTo>
                  <a:pt x="4047470" y="1659511"/>
                </a:lnTo>
                <a:lnTo>
                  <a:pt x="4483576" y="1659511"/>
                </a:lnTo>
                <a:lnTo>
                  <a:pt x="4483576" y="2095118"/>
                </a:lnTo>
                <a:lnTo>
                  <a:pt x="5177100" y="2095118"/>
                </a:lnTo>
                <a:lnTo>
                  <a:pt x="5177100" y="1659511"/>
                </a:lnTo>
                <a:lnTo>
                  <a:pt x="5612475" y="1659511"/>
                </a:lnTo>
                <a:lnTo>
                  <a:pt x="5612475" y="965260"/>
                </a:lnTo>
                <a:lnTo>
                  <a:pt x="5177100" y="965260"/>
                </a:lnTo>
                <a:lnTo>
                  <a:pt x="5177100" y="529653"/>
                </a:lnTo>
                <a:close/>
                <a:moveTo>
                  <a:pt x="0" y="0"/>
                </a:moveTo>
                <a:lnTo>
                  <a:pt x="6096000" y="0"/>
                </a:lnTo>
                <a:lnTo>
                  <a:pt x="6096000" y="6858000"/>
                </a:lnTo>
                <a:lnTo>
                  <a:pt x="0" y="6858000"/>
                </a:lnTo>
                <a:close/>
              </a:path>
            </a:pathLst>
          </a:custGeom>
          <a:solidFill>
            <a:schemeClr val="bg1">
              <a:lumMod val="95000"/>
            </a:schemeClr>
          </a:solid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873723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6AFDAED0-90FB-85AE-E076-3FAEC3FAA4F6}"/>
              </a:ext>
            </a:extLst>
          </p:cNvPr>
          <p:cNvSpPr>
            <a:spLocks noGrp="1"/>
          </p:cNvSpPr>
          <p:nvPr>
            <p:ph type="body" sz="half" idx="2" hasCustomPrompt="1"/>
          </p:nvPr>
        </p:nvSpPr>
        <p:spPr>
          <a:xfrm>
            <a:off x="457199"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199" y="1691640"/>
            <a:ext cx="2651125" cy="4315460"/>
          </a:xfrm>
        </p:spPr>
        <p:txBody>
          <a:bodyPr rIns="182880"/>
          <a:lstStyle>
            <a:lvl1pPr marL="0" indent="0">
              <a:lnSpc>
                <a:spcPct val="120000"/>
              </a:lnSpc>
              <a:buNone/>
              <a:defRPr sz="1400">
                <a:latin typeface="+mn-lt"/>
              </a:defRPr>
            </a:lvl1pPr>
          </a:lstStyle>
          <a:p>
            <a:pPr lvl="0"/>
            <a:r>
              <a:rPr lang="en-US"/>
              <a:t>Click to edit Master text styles</a:t>
            </a:r>
          </a:p>
        </p:txBody>
      </p:sp>
      <p:sp>
        <p:nvSpPr>
          <p:cNvPr id="15" name="Table Placeholder 14">
            <a:extLst>
              <a:ext uri="{FF2B5EF4-FFF2-40B4-BE49-F238E27FC236}">
                <a16:creationId xmlns:a16="http://schemas.microsoft.com/office/drawing/2014/main" id="{A26E02A6-FCD4-2349-A224-1CAE40B3C672}"/>
              </a:ext>
            </a:extLst>
          </p:cNvPr>
          <p:cNvSpPr>
            <a:spLocks noGrp="1"/>
          </p:cNvSpPr>
          <p:nvPr>
            <p:ph type="tbl" sz="quarter" idx="12"/>
          </p:nvPr>
        </p:nvSpPr>
        <p:spPr>
          <a:xfrm>
            <a:off x="3336925" y="1691641"/>
            <a:ext cx="8397875" cy="4315460"/>
          </a:xfrm>
        </p:spPr>
        <p:txBody>
          <a:bodyPr/>
          <a:lstStyle>
            <a:lvl1pPr marL="0" indent="0">
              <a:buNone/>
              <a:defRPr sz="1400">
                <a:latin typeface="+mn-lt"/>
              </a:defRPr>
            </a:lvl1pPr>
          </a:lstStyle>
          <a:p>
            <a:r>
              <a:rPr lang="en-US"/>
              <a:t>Click icon to add table</a:t>
            </a:r>
          </a:p>
        </p:txBody>
      </p:sp>
      <p:sp>
        <p:nvSpPr>
          <p:cNvPr id="3" name="Title 2">
            <a:extLst>
              <a:ext uri="{FF2B5EF4-FFF2-40B4-BE49-F238E27FC236}">
                <a16:creationId xmlns:a16="http://schemas.microsoft.com/office/drawing/2014/main" id="{323086E9-DD46-BF44-9FB9-ECD66EB7820F}"/>
              </a:ext>
            </a:extLst>
          </p:cNvPr>
          <p:cNvSpPr>
            <a:spLocks noGrp="1"/>
          </p:cNvSpPr>
          <p:nvPr>
            <p:ph type="title" hasCustomPrompt="1"/>
          </p:nvPr>
        </p:nvSpPr>
        <p:spPr/>
        <p:txBody>
          <a:bodyPr vert="horz"/>
          <a:lstStyle/>
          <a:p>
            <a:r>
              <a:rPr lang="en-US"/>
              <a:t>Click to edit master title style</a:t>
            </a:r>
          </a:p>
        </p:txBody>
      </p:sp>
    </p:spTree>
    <p:extLst>
      <p:ext uri="{BB962C8B-B14F-4D97-AF65-F5344CB8AC3E}">
        <p14:creationId xmlns:p14="http://schemas.microsoft.com/office/powerpoint/2010/main" val="178656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3336925" y="0"/>
            <a:ext cx="8855075" cy="6858000"/>
          </a:xfrm>
          <a:solidFill>
            <a:schemeClr val="bg1">
              <a:lumMod val="95000"/>
            </a:schemeClr>
          </a:solidFill>
        </p:spPr>
        <p:txBody>
          <a:bodyPr/>
          <a:lstStyle>
            <a:lvl1pPr marL="0" indent="0">
              <a:buNone/>
              <a:defRPr sz="1200"/>
            </a:lvl1pPr>
          </a:lstStyle>
          <a:p>
            <a:r>
              <a:rPr lang="en-US"/>
              <a:t>Click icon to add picture</a:t>
            </a:r>
          </a:p>
        </p:txBody>
      </p:sp>
      <p:sp>
        <p:nvSpPr>
          <p:cNvPr id="2" name="Footnote">
            <a:extLst>
              <a:ext uri="{FF2B5EF4-FFF2-40B4-BE49-F238E27FC236}">
                <a16:creationId xmlns:a16="http://schemas.microsoft.com/office/drawing/2014/main" id="{D11FDDDA-3410-624F-E338-E9B72B119E7D}"/>
              </a:ext>
            </a:extLst>
          </p:cNvPr>
          <p:cNvSpPr>
            <a:spLocks noGrp="1"/>
          </p:cNvSpPr>
          <p:nvPr>
            <p:ph type="body" sz="half" idx="2" hasCustomPrompt="1"/>
          </p:nvPr>
        </p:nvSpPr>
        <p:spPr>
          <a:xfrm>
            <a:off x="453898" y="6306217"/>
            <a:ext cx="2651125"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0" name="TextBox 9">
            <a:extLst>
              <a:ext uri="{FF2B5EF4-FFF2-40B4-BE49-F238E27FC236}">
                <a16:creationId xmlns:a16="http://schemas.microsoft.com/office/drawing/2014/main" id="{60864EF5-AE8C-428C-EC31-2FBBDAB9CCBB}"/>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200" y="1691640"/>
            <a:ext cx="2651124" cy="4315460"/>
          </a:xfrm>
        </p:spPr>
        <p:txBody>
          <a:bodyPr rIns="0"/>
          <a:lstStyle>
            <a:lvl1pPr marL="0" indent="0">
              <a:lnSpc>
                <a:spcPct val="120000"/>
              </a:lnSpc>
              <a:buNone/>
              <a:defRPr sz="1400">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199" y="384048"/>
            <a:ext cx="2651125" cy="822960"/>
          </a:xfrm>
        </p:spPr>
        <p:txBody>
          <a:bodyPr vert="horz"/>
          <a:lstStyle/>
          <a:p>
            <a:r>
              <a:rPr lang="en-US"/>
              <a:t>Click to add title</a:t>
            </a:r>
          </a:p>
        </p:txBody>
      </p:sp>
    </p:spTree>
    <p:extLst>
      <p:ext uri="{BB962C8B-B14F-4D97-AF65-F5344CB8AC3E}">
        <p14:creationId xmlns:p14="http://schemas.microsoft.com/office/powerpoint/2010/main" val="1732310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w/ Supergraphic">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4DF736-C577-A4BF-2050-2994CB514CF6}"/>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Footnote">
            <a:extLst>
              <a:ext uri="{FF2B5EF4-FFF2-40B4-BE49-F238E27FC236}">
                <a16:creationId xmlns:a16="http://schemas.microsoft.com/office/drawing/2014/main" id="{F656E100-C3B7-4D7A-04A4-0C9D149472E4}"/>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789839" y="2625915"/>
            <a:ext cx="6155474" cy="1883629"/>
          </a:xfrm>
        </p:spPr>
        <p:txBody>
          <a:bodyPr rIns="0" anchor="t" anchorCtr="0"/>
          <a:lstStyle>
            <a:lvl1pPr marL="0" indent="0" algn="l">
              <a:lnSpc>
                <a:spcPct val="100000"/>
              </a:lnSpc>
              <a:buNone/>
              <a:defRPr sz="1600">
                <a:solidFill>
                  <a:schemeClr val="bg1"/>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789840" y="1535794"/>
            <a:ext cx="6155474" cy="822960"/>
          </a:xfrm>
        </p:spPr>
        <p:txBody>
          <a:bodyPr vert="horz"/>
          <a:lstStyle>
            <a:lvl1pPr algn="l">
              <a:defRPr sz="5200">
                <a:solidFill>
                  <a:schemeClr val="bg1"/>
                </a:solidFill>
              </a:defRPr>
            </a:lvl1pPr>
          </a:lstStyle>
          <a:p>
            <a:r>
              <a:rPr lang="en-US"/>
              <a:t>Click to add title</a:t>
            </a:r>
          </a:p>
        </p:txBody>
      </p:sp>
    </p:spTree>
    <p:extLst>
      <p:ext uri="{BB962C8B-B14F-4D97-AF65-F5344CB8AC3E}">
        <p14:creationId xmlns:p14="http://schemas.microsoft.com/office/powerpoint/2010/main" val="3828123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p>
        </p:txBody>
      </p:sp>
      <p:sp>
        <p:nvSpPr>
          <p:cNvPr id="2" name="Footnote">
            <a:extLst>
              <a:ext uri="{FF2B5EF4-FFF2-40B4-BE49-F238E27FC236}">
                <a16:creationId xmlns:a16="http://schemas.microsoft.com/office/drawing/2014/main" id="{1C4A83FF-2A38-0E45-50BE-92E07CF2FFE8}"/>
              </a:ext>
            </a:extLst>
          </p:cNvPr>
          <p:cNvSpPr>
            <a:spLocks noGrp="1"/>
          </p:cNvSpPr>
          <p:nvPr>
            <p:ph type="body" sz="half" idx="2" hasCustomPrompt="1"/>
          </p:nvPr>
        </p:nvSpPr>
        <p:spPr>
          <a:xfrm>
            <a:off x="453898" y="6306217"/>
            <a:ext cx="53340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2" name="TextBox 11">
            <a:extLst>
              <a:ext uri="{FF2B5EF4-FFF2-40B4-BE49-F238E27FC236}">
                <a16:creationId xmlns:a16="http://schemas.microsoft.com/office/drawing/2014/main" id="{A4BEDACD-4053-BB2B-9720-6D9F54A66AFD}"/>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7" name="Text Placeholder 6">
            <a:extLst>
              <a:ext uri="{FF2B5EF4-FFF2-40B4-BE49-F238E27FC236}">
                <a16:creationId xmlns:a16="http://schemas.microsoft.com/office/drawing/2014/main" id="{44872689-A2A5-FF6F-2051-C14BE1A409AE}"/>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42385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Image Pale Blue">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p>
        </p:txBody>
      </p:sp>
      <p:sp>
        <p:nvSpPr>
          <p:cNvPr id="4" name="Footnote">
            <a:extLst>
              <a:ext uri="{FF2B5EF4-FFF2-40B4-BE49-F238E27FC236}">
                <a16:creationId xmlns:a16="http://schemas.microsoft.com/office/drawing/2014/main" id="{DF935F4B-B12E-9442-CB73-78AAFEAF776A}"/>
              </a:ext>
            </a:extLst>
          </p:cNvPr>
          <p:cNvSpPr>
            <a:spLocks noGrp="1"/>
          </p:cNvSpPr>
          <p:nvPr>
            <p:ph type="body" sz="half" idx="2" hasCustomPrompt="1"/>
          </p:nvPr>
        </p:nvSpPr>
        <p:spPr>
          <a:xfrm>
            <a:off x="453898" y="6306217"/>
            <a:ext cx="53340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extBox 1">
            <a:extLst>
              <a:ext uri="{FF2B5EF4-FFF2-40B4-BE49-F238E27FC236}">
                <a16:creationId xmlns:a16="http://schemas.microsoft.com/office/drawing/2014/main" id="{9E45F067-B482-A385-697D-DA2B9FAAEC71}"/>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12" name="Text Placeholder 6">
            <a:extLst>
              <a:ext uri="{FF2B5EF4-FFF2-40B4-BE49-F238E27FC236}">
                <a16:creationId xmlns:a16="http://schemas.microsoft.com/office/drawing/2014/main" id="{6E1C65A7-E02C-A9F4-5431-AF8BE3E262BD}"/>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4231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5999"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9E3449-93DB-5E20-D55F-50AEEAF6ABFF}"/>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5" name="Footnote">
            <a:extLst>
              <a:ext uri="{FF2B5EF4-FFF2-40B4-BE49-F238E27FC236}">
                <a16:creationId xmlns:a16="http://schemas.microsoft.com/office/drawing/2014/main" id="{5466B329-3A7C-4F82-C07A-D91D64FCF8A2}"/>
              </a:ext>
            </a:extLst>
          </p:cNvPr>
          <p:cNvSpPr>
            <a:spLocks noGrp="1"/>
          </p:cNvSpPr>
          <p:nvPr>
            <p:ph type="body" sz="half" idx="2" hasCustomPrompt="1"/>
          </p:nvPr>
        </p:nvSpPr>
        <p:spPr>
          <a:xfrm>
            <a:off x="453898" y="6306217"/>
            <a:ext cx="53340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12" name="Text Placeholder 6">
            <a:extLst>
              <a:ext uri="{FF2B5EF4-FFF2-40B4-BE49-F238E27FC236}">
                <a16:creationId xmlns:a16="http://schemas.microsoft.com/office/drawing/2014/main" id="{4EAEA45E-475B-2CA3-C777-E91F508F8682}"/>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7818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Split 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note">
            <a:extLst>
              <a:ext uri="{FF2B5EF4-FFF2-40B4-BE49-F238E27FC236}">
                <a16:creationId xmlns:a16="http://schemas.microsoft.com/office/drawing/2014/main" id="{4A3D6FD3-78C2-CA73-3D56-42CC759E2C61}"/>
              </a:ext>
            </a:extLst>
          </p:cNvPr>
          <p:cNvSpPr>
            <a:spLocks noGrp="1"/>
          </p:cNvSpPr>
          <p:nvPr>
            <p:ph type="body" sz="half" idx="2" hasCustomPrompt="1"/>
          </p:nvPr>
        </p:nvSpPr>
        <p:spPr>
          <a:xfrm>
            <a:off x="453899" y="6306217"/>
            <a:ext cx="5334000"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extBox 1">
            <a:extLst>
              <a:ext uri="{FF2B5EF4-FFF2-40B4-BE49-F238E27FC236}">
                <a16:creationId xmlns:a16="http://schemas.microsoft.com/office/drawing/2014/main" id="{6C69346D-FF84-5310-B106-34551D4FAB8A}"/>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a:lstStyle/>
          <a:p>
            <a:r>
              <a:rPr lang="en-US"/>
              <a:t>Click to add title</a:t>
            </a:r>
          </a:p>
        </p:txBody>
      </p:sp>
      <p:sp>
        <p:nvSpPr>
          <p:cNvPr id="6" name="Text Placeholder 5">
            <a:extLst>
              <a:ext uri="{FF2B5EF4-FFF2-40B4-BE49-F238E27FC236}">
                <a16:creationId xmlns:a16="http://schemas.microsoft.com/office/drawing/2014/main" id="{408DCCDA-24C3-CC42-9EEC-7C84C2FB8571}"/>
              </a:ext>
            </a:extLst>
          </p:cNvPr>
          <p:cNvSpPr>
            <a:spLocks noGrp="1"/>
          </p:cNvSpPr>
          <p:nvPr>
            <p:ph type="body" sz="quarter" idx="15"/>
          </p:nvPr>
        </p:nvSpPr>
        <p:spPr>
          <a:xfrm>
            <a:off x="6665121" y="1722462"/>
            <a:ext cx="4358480" cy="316103"/>
          </a:xfrm>
        </p:spPr>
        <p:txBody>
          <a:bodyPr rIns="0"/>
          <a:lstStyle>
            <a:lvl1pPr>
              <a:defRPr sz="1600">
                <a:solidFill>
                  <a:schemeClr val="accent1"/>
                </a:solidFill>
              </a:defRPr>
            </a:lvl1pPr>
          </a:lstStyle>
          <a:p>
            <a:pPr lvl="0"/>
            <a:r>
              <a:rPr lang="en-US"/>
              <a:t>Click to edit Master text styles</a:t>
            </a:r>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a:t>icon</a:t>
            </a: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a:t>icon</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a:t>icon</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17" name="Text Placeholder 6">
            <a:extLst>
              <a:ext uri="{FF2B5EF4-FFF2-40B4-BE49-F238E27FC236}">
                <a16:creationId xmlns:a16="http://schemas.microsoft.com/office/drawing/2014/main" id="{2BB6641C-439C-7916-AA02-BD2B05BDD568}"/>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8868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Split Supergraphic">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Footnote">
            <a:extLst>
              <a:ext uri="{FF2B5EF4-FFF2-40B4-BE49-F238E27FC236}">
                <a16:creationId xmlns:a16="http://schemas.microsoft.com/office/drawing/2014/main" id="{FCDA4DCC-1003-B63C-67D5-5B62A62B11E2}"/>
              </a:ext>
            </a:extLst>
          </p:cNvPr>
          <p:cNvSpPr>
            <a:spLocks noGrp="1"/>
          </p:cNvSpPr>
          <p:nvPr>
            <p:ph type="body" sz="half" idx="2" hasCustomPrompt="1"/>
          </p:nvPr>
        </p:nvSpPr>
        <p:spPr>
          <a:xfrm>
            <a:off x="453899" y="6306217"/>
            <a:ext cx="5334000"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extBox 1">
            <a:extLst>
              <a:ext uri="{FF2B5EF4-FFF2-40B4-BE49-F238E27FC236}">
                <a16:creationId xmlns:a16="http://schemas.microsoft.com/office/drawing/2014/main" id="{689E3449-93DB-5E20-D55F-50AEEAF6ABFF}"/>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12" name="Text Placeholder 6">
            <a:extLst>
              <a:ext uri="{FF2B5EF4-FFF2-40B4-BE49-F238E27FC236}">
                <a16:creationId xmlns:a16="http://schemas.microsoft.com/office/drawing/2014/main" id="{4EAEA45E-475B-2CA3-C777-E91F508F8682}"/>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9556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Split Icons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95E697E1-65FB-9FA1-2F31-06A0451F7B09}"/>
              </a:ext>
            </a:extLst>
          </p:cNvPr>
          <p:cNvSpPr>
            <a:spLocks noGrp="1"/>
          </p:cNvSpPr>
          <p:nvPr>
            <p:ph type="body" sz="half" idx="2" hasCustomPrompt="1"/>
          </p:nvPr>
        </p:nvSpPr>
        <p:spPr>
          <a:xfrm>
            <a:off x="457200" y="6306217"/>
            <a:ext cx="10325100"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739896"/>
            <a:ext cx="5334000" cy="822960"/>
          </a:xfrm>
        </p:spPr>
        <p:txBody>
          <a:bodyPr anchor="t"/>
          <a:lstStyle>
            <a:lvl1pPr>
              <a:defRPr>
                <a:solidFill>
                  <a:schemeClr val="bg1"/>
                </a:solidFill>
              </a:defRPr>
            </a:lvl1pPr>
          </a:lstStyle>
          <a:p>
            <a:r>
              <a:rPr lang="en-US"/>
              <a:t>Click to add title</a:t>
            </a:r>
          </a:p>
        </p:txBody>
      </p:sp>
      <p:sp>
        <p:nvSpPr>
          <p:cNvPr id="6" name="Text Placeholder 5">
            <a:extLst>
              <a:ext uri="{FF2B5EF4-FFF2-40B4-BE49-F238E27FC236}">
                <a16:creationId xmlns:a16="http://schemas.microsoft.com/office/drawing/2014/main" id="{408DCCDA-24C3-CC42-9EEC-7C84C2FB8571}"/>
              </a:ext>
            </a:extLst>
          </p:cNvPr>
          <p:cNvSpPr>
            <a:spLocks noGrp="1"/>
          </p:cNvSpPr>
          <p:nvPr>
            <p:ph type="body" sz="quarter" idx="15"/>
          </p:nvPr>
        </p:nvSpPr>
        <p:spPr>
          <a:xfrm>
            <a:off x="6665121" y="1722462"/>
            <a:ext cx="4358480" cy="316103"/>
          </a:xfrm>
        </p:spPr>
        <p:txBody>
          <a:bodyPr rIns="0"/>
          <a:lstStyle>
            <a:lvl1pPr>
              <a:defRPr sz="1600">
                <a:solidFill>
                  <a:schemeClr val="accent1"/>
                </a:solidFill>
              </a:defRPr>
            </a:lvl1pPr>
          </a:lstStyle>
          <a:p>
            <a:pPr lvl="0"/>
            <a:r>
              <a:rPr lang="en-US"/>
              <a:t>Click to edit Master text styles</a:t>
            </a:r>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a:t>icon</a:t>
            </a: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a:t>icon</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a:t>icon</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Tree>
    <p:extLst>
      <p:ext uri="{BB962C8B-B14F-4D97-AF65-F5344CB8AC3E}">
        <p14:creationId xmlns:p14="http://schemas.microsoft.com/office/powerpoint/2010/main" val="1558687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Divider/Statement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1418EC-3C88-4D46-862D-8E997A834E37}"/>
              </a:ext>
            </a:extLst>
          </p:cNvPr>
          <p:cNvSpPr>
            <a:spLocks noGrp="1"/>
          </p:cNvSpPr>
          <p:nvPr>
            <p:ph type="pic" sz="quarter" idx="10"/>
          </p:nvPr>
        </p:nvSpPr>
        <p:spPr>
          <a:xfrm>
            <a:off x="0" y="0"/>
            <a:ext cx="12192000" cy="6858000"/>
          </a:xfrm>
          <a:solidFill>
            <a:schemeClr val="bg1">
              <a:lumMod val="95000"/>
            </a:schemeClr>
          </a:solidFill>
        </p:spPr>
        <p:txBody>
          <a:bodyPr vert="horz" lIns="0" tIns="0" rIns="0" bIns="0" rtlCol="0">
            <a:noAutofit/>
          </a:bodyPr>
          <a:lstStyle>
            <a:lvl1pPr>
              <a:defRPr lang="en-US" sz="1200"/>
            </a:lvl1pPr>
          </a:lstStyle>
          <a:p>
            <a:pPr lvl="0"/>
            <a:r>
              <a:rPr lang="en-US"/>
              <a:t>Click icon to add picture</a:t>
            </a:r>
          </a:p>
        </p:txBody>
      </p:sp>
      <p:pic>
        <p:nvPicPr>
          <p:cNvPr id="5" name="Logo white">
            <a:extLst>
              <a:ext uri="{FF2B5EF4-FFF2-40B4-BE49-F238E27FC236}">
                <a16:creationId xmlns:a16="http://schemas.microsoft.com/office/drawing/2014/main" id="{DDAD9495-6174-FA90-245C-338DDCE989C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99" y="6340302"/>
            <a:ext cx="1399032" cy="210506"/>
          </a:xfrm>
          <a:prstGeom prst="rect">
            <a:avLst/>
          </a:prstGeom>
        </p:spPr>
      </p:pic>
      <p:sp>
        <p:nvSpPr>
          <p:cNvPr id="9" name="TextBox 8">
            <a:extLst>
              <a:ext uri="{FF2B5EF4-FFF2-40B4-BE49-F238E27FC236}">
                <a16:creationId xmlns:a16="http://schemas.microsoft.com/office/drawing/2014/main" id="{C8A92CE6-7D73-ED8D-544A-9842526B7782}"/>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3" name="Footnote">
            <a:extLst>
              <a:ext uri="{FF2B5EF4-FFF2-40B4-BE49-F238E27FC236}">
                <a16:creationId xmlns:a16="http://schemas.microsoft.com/office/drawing/2014/main" id="{FA7C4148-A234-6BD7-5006-4A3A17480EC9}"/>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997200"/>
          </a:xfrm>
        </p:spPr>
        <p:txBody>
          <a:bodyPr vert="horz"/>
          <a:lstStyle>
            <a:lvl1pPr>
              <a:defRPr sz="5200">
                <a:solidFill>
                  <a:schemeClr val="bg1"/>
                </a:solidFill>
              </a:defRPr>
            </a:lvl1pPr>
          </a:lstStyle>
          <a:p>
            <a:r>
              <a:rPr lang="en-US"/>
              <a:t>Hero statement </a:t>
            </a:r>
            <a:br>
              <a:rPr lang="en-US"/>
            </a:br>
            <a:r>
              <a:rPr lang="en-US"/>
              <a:t>or divider title here</a:t>
            </a:r>
          </a:p>
        </p:txBody>
      </p:sp>
    </p:spTree>
    <p:extLst>
      <p:ext uri="{BB962C8B-B14F-4D97-AF65-F5344CB8AC3E}">
        <p14:creationId xmlns:p14="http://schemas.microsoft.com/office/powerpoint/2010/main" val="2144851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Blue Icon Lef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6566263" y="2221109"/>
            <a:ext cx="4168122" cy="2087839"/>
          </a:xfrm>
        </p:spPr>
        <p:txBody>
          <a:bodyPr vert="horz" anchor="t"/>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6566263" y="4663440"/>
            <a:ext cx="4168122"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698627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vider/Statement Pale Blue">
    <p:bg>
      <p:bgPr>
        <a:solidFill>
          <a:schemeClr val="bg2"/>
        </a:solidFill>
        <a:effectLst/>
      </p:bgPr>
    </p:bg>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B8570F98-21F1-3BD2-301D-AB3C57445763}"/>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5200">
                <a:solidFill>
                  <a:schemeClr val="tx1"/>
                </a:solidFill>
              </a:defRPr>
            </a:lvl1pPr>
          </a:lstStyle>
          <a:p>
            <a:r>
              <a:rPr lang="en-US"/>
              <a:t>Hero statement </a:t>
            </a:r>
            <a:br>
              <a:rPr lang="en-US"/>
            </a:br>
            <a:r>
              <a:rPr lang="en-US"/>
              <a:t>or divider title here</a:t>
            </a:r>
          </a:p>
        </p:txBody>
      </p:sp>
      <p:pic>
        <p:nvPicPr>
          <p:cNvPr id="5" name="Logo">
            <a:extLst>
              <a:ext uri="{FF2B5EF4-FFF2-40B4-BE49-F238E27FC236}">
                <a16:creationId xmlns:a16="http://schemas.microsoft.com/office/drawing/2014/main" id="{A1CC428B-BD53-EACA-CDDE-1B6A9D75D13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3899" y="6340496"/>
            <a:ext cx="1397765" cy="210312"/>
          </a:xfrm>
          <a:prstGeom prst="rect">
            <a:avLst/>
          </a:prstGeom>
        </p:spPr>
      </p:pic>
    </p:spTree>
    <p:extLst>
      <p:ext uri="{BB962C8B-B14F-4D97-AF65-F5344CB8AC3E}">
        <p14:creationId xmlns:p14="http://schemas.microsoft.com/office/powerpoint/2010/main" val="916469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Statement Blue">
    <p:bg>
      <p:bgPr>
        <a:solidFill>
          <a:schemeClr val="accent1"/>
        </a:solidFill>
        <a:effectLst/>
      </p:bgPr>
    </p:bg>
    <p:spTree>
      <p:nvGrpSpPr>
        <p:cNvPr id="1" name=""/>
        <p:cNvGrpSpPr/>
        <p:nvPr/>
      </p:nvGrpSpPr>
      <p:grpSpPr>
        <a:xfrm>
          <a:off x="0" y="0"/>
          <a:ext cx="0" cy="0"/>
          <a:chOff x="0" y="0"/>
          <a:chExt cx="0" cy="0"/>
        </a:xfrm>
      </p:grpSpPr>
      <p:pic>
        <p:nvPicPr>
          <p:cNvPr id="4" name="Logo white">
            <a:extLst>
              <a:ext uri="{FF2B5EF4-FFF2-40B4-BE49-F238E27FC236}">
                <a16:creationId xmlns:a16="http://schemas.microsoft.com/office/drawing/2014/main" id="{82AC1604-9EA9-4A76-23FC-AAE18A2ABCA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99" y="6340302"/>
            <a:ext cx="1399032" cy="210506"/>
          </a:xfrm>
          <a:prstGeom prst="rect">
            <a:avLst/>
          </a:prstGeom>
        </p:spPr>
      </p:pic>
      <p:sp>
        <p:nvSpPr>
          <p:cNvPr id="9" name="TextBox 8">
            <a:extLst>
              <a:ext uri="{FF2B5EF4-FFF2-40B4-BE49-F238E27FC236}">
                <a16:creationId xmlns:a16="http://schemas.microsoft.com/office/drawing/2014/main" id="{EF9FED15-081C-1075-077C-FE8AB3DB4D27}"/>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3" name="Footnote">
            <a:extLst>
              <a:ext uri="{FF2B5EF4-FFF2-40B4-BE49-F238E27FC236}">
                <a16:creationId xmlns:a16="http://schemas.microsoft.com/office/drawing/2014/main" id="{ECF94182-EFA1-829A-D46B-58FC819D0B51}"/>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5200">
                <a:solidFill>
                  <a:schemeClr val="bg1"/>
                </a:solidFill>
              </a:defRPr>
            </a:lvl1pPr>
          </a:lstStyle>
          <a:p>
            <a:r>
              <a:rPr lang="en-US"/>
              <a:t>Hero statement </a:t>
            </a:r>
            <a:br>
              <a:rPr lang="en-US"/>
            </a:br>
            <a:r>
              <a:rPr lang="en-US"/>
              <a:t>or divider title here</a:t>
            </a:r>
          </a:p>
        </p:txBody>
      </p:sp>
    </p:spTree>
    <p:extLst>
      <p:ext uri="{BB962C8B-B14F-4D97-AF65-F5344CB8AC3E}">
        <p14:creationId xmlns:p14="http://schemas.microsoft.com/office/powerpoint/2010/main" val="174770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Statement Blue Supergraphic L">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3" name="Logo white">
            <a:extLst>
              <a:ext uri="{FF2B5EF4-FFF2-40B4-BE49-F238E27FC236}">
                <a16:creationId xmlns:a16="http://schemas.microsoft.com/office/drawing/2014/main" id="{D2576C8D-043F-26C5-FA29-04908E71935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899" y="6340302"/>
            <a:ext cx="1399032" cy="210506"/>
          </a:xfrm>
          <a:prstGeom prst="rect">
            <a:avLst/>
          </a:prstGeom>
        </p:spPr>
      </p:pic>
      <p:sp>
        <p:nvSpPr>
          <p:cNvPr id="5" name="TextBox 4">
            <a:extLst>
              <a:ext uri="{FF2B5EF4-FFF2-40B4-BE49-F238E27FC236}">
                <a16:creationId xmlns:a16="http://schemas.microsoft.com/office/drawing/2014/main" id="{F3A896D6-4385-8BBE-F283-9AE0F0E93D85}"/>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4" name="Footnote">
            <a:extLst>
              <a:ext uri="{FF2B5EF4-FFF2-40B4-BE49-F238E27FC236}">
                <a16:creationId xmlns:a16="http://schemas.microsoft.com/office/drawing/2014/main" id="{F114C72A-48F8-54FE-6901-916020F6D9A0}"/>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5755340" y="1961361"/>
            <a:ext cx="5979460" cy="2935279"/>
          </a:xfrm>
        </p:spPr>
        <p:txBody>
          <a:bodyPr vert="horz" anchor="ctr"/>
          <a:lstStyle>
            <a:lvl1pPr algn="l">
              <a:defRPr sz="5200">
                <a:solidFill>
                  <a:schemeClr val="bg1"/>
                </a:solidFill>
              </a:defRPr>
            </a:lvl1pPr>
          </a:lstStyle>
          <a:p>
            <a:r>
              <a:rPr lang="en-US"/>
              <a:t>Hero statement </a:t>
            </a:r>
            <a:br>
              <a:rPr lang="en-US"/>
            </a:br>
            <a:r>
              <a:rPr lang="en-US"/>
              <a:t>or divider title</a:t>
            </a:r>
          </a:p>
        </p:txBody>
      </p:sp>
    </p:spTree>
    <p:extLst>
      <p:ext uri="{BB962C8B-B14F-4D97-AF65-F5344CB8AC3E}">
        <p14:creationId xmlns:p14="http://schemas.microsoft.com/office/powerpoint/2010/main" val="460418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vider/Statement Blue Supergraphic 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6" name="Logo white">
            <a:extLst>
              <a:ext uri="{FF2B5EF4-FFF2-40B4-BE49-F238E27FC236}">
                <a16:creationId xmlns:a16="http://schemas.microsoft.com/office/drawing/2014/main" id="{98850B8F-1376-679D-FCBE-15C40D7E84D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899" y="6340302"/>
            <a:ext cx="1399032" cy="210506"/>
          </a:xfrm>
          <a:prstGeom prst="rect">
            <a:avLst/>
          </a:prstGeom>
        </p:spPr>
      </p:pic>
      <p:sp>
        <p:nvSpPr>
          <p:cNvPr id="4" name="TextBox 3">
            <a:extLst>
              <a:ext uri="{FF2B5EF4-FFF2-40B4-BE49-F238E27FC236}">
                <a16:creationId xmlns:a16="http://schemas.microsoft.com/office/drawing/2014/main" id="{58C1CACB-9990-7CE5-BE1A-4EBEC7EA9F73}"/>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5" name="Footnote">
            <a:extLst>
              <a:ext uri="{FF2B5EF4-FFF2-40B4-BE49-F238E27FC236}">
                <a16:creationId xmlns:a16="http://schemas.microsoft.com/office/drawing/2014/main" id="{2A32073F-A9F0-138D-D5F0-AC19A6DF121B}"/>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1876806"/>
            <a:ext cx="5529263" cy="3104388"/>
          </a:xfrm>
        </p:spPr>
        <p:txBody>
          <a:bodyPr vert="horz" anchor="ctr"/>
          <a:lstStyle>
            <a:lvl1pPr algn="l">
              <a:defRPr sz="5200">
                <a:solidFill>
                  <a:schemeClr val="bg1"/>
                </a:solidFill>
              </a:defRPr>
            </a:lvl1pPr>
          </a:lstStyle>
          <a:p>
            <a:r>
              <a:rPr lang="en-US"/>
              <a:t>Hero statement </a:t>
            </a:r>
            <a:br>
              <a:rPr lang="en-US"/>
            </a:br>
            <a:r>
              <a:rPr lang="en-US"/>
              <a:t>or divider title</a:t>
            </a:r>
          </a:p>
        </p:txBody>
      </p:sp>
    </p:spTree>
    <p:extLst>
      <p:ext uri="{BB962C8B-B14F-4D97-AF65-F5344CB8AC3E}">
        <p14:creationId xmlns:p14="http://schemas.microsoft.com/office/powerpoint/2010/main" val="4162420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Divider/Statement Coral Supergraphic">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C3D1C54B-89C3-927E-A618-70C3BF9408E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3899" y="6344433"/>
            <a:ext cx="1399032" cy="210502"/>
          </a:xfrm>
          <a:prstGeom prst="rect">
            <a:avLst/>
          </a:prstGeom>
        </p:spPr>
      </p:pic>
      <p:sp>
        <p:nvSpPr>
          <p:cNvPr id="4" name="TextBox 3">
            <a:extLst>
              <a:ext uri="{FF2B5EF4-FFF2-40B4-BE49-F238E27FC236}">
                <a16:creationId xmlns:a16="http://schemas.microsoft.com/office/drawing/2014/main" id="{58C1CACB-9990-7CE5-BE1A-4EBEC7EA9F73}"/>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1876806"/>
            <a:ext cx="5529263" cy="3104388"/>
          </a:xfrm>
        </p:spPr>
        <p:txBody>
          <a:bodyPr vert="horz" anchor="ctr"/>
          <a:lstStyle>
            <a:lvl1pPr algn="l">
              <a:defRPr sz="5200">
                <a:solidFill>
                  <a:schemeClr val="bg1"/>
                </a:solidFill>
              </a:defRPr>
            </a:lvl1pPr>
          </a:lstStyle>
          <a:p>
            <a:r>
              <a:rPr lang="en-US"/>
              <a:t>Hero statement </a:t>
            </a:r>
            <a:br>
              <a:rPr lang="en-US"/>
            </a:br>
            <a:r>
              <a:rPr lang="en-US"/>
              <a:t>or divider title</a:t>
            </a:r>
          </a:p>
        </p:txBody>
      </p:sp>
      <p:sp>
        <p:nvSpPr>
          <p:cNvPr id="3" name="Footnote">
            <a:extLst>
              <a:ext uri="{FF2B5EF4-FFF2-40B4-BE49-F238E27FC236}">
                <a16:creationId xmlns:a16="http://schemas.microsoft.com/office/drawing/2014/main" id="{DCF3909C-280A-33ED-4DC2-492658F7BFE2}"/>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728764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ivider/Statement Half Image">
    <p:bg>
      <p:bgPr>
        <a:solidFill>
          <a:schemeClr val="accent1"/>
        </a:solidFill>
        <a:effectLst/>
      </p:bgPr>
    </p:bg>
    <p:spTree>
      <p:nvGrpSpPr>
        <p:cNvPr id="1" name=""/>
        <p:cNvGrpSpPr/>
        <p:nvPr/>
      </p:nvGrpSpPr>
      <p:grpSpPr>
        <a:xfrm>
          <a:off x="0" y="0"/>
          <a:ext cx="0" cy="0"/>
          <a:chOff x="0" y="0"/>
          <a:chExt cx="0" cy="0"/>
        </a:xfrm>
      </p:grpSpPr>
      <p:pic>
        <p:nvPicPr>
          <p:cNvPr id="3" name="Logo white">
            <a:extLst>
              <a:ext uri="{FF2B5EF4-FFF2-40B4-BE49-F238E27FC236}">
                <a16:creationId xmlns:a16="http://schemas.microsoft.com/office/drawing/2014/main" id="{E9948DDD-FD27-3EE4-75EE-71B3CE85925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99" y="6340302"/>
            <a:ext cx="1399032" cy="210506"/>
          </a:xfrm>
          <a:prstGeom prst="rect">
            <a:avLst/>
          </a:prstGeom>
        </p:spPr>
      </p:pic>
      <p:sp>
        <p:nvSpPr>
          <p:cNvPr id="12" name="Picture Placeholder 11">
            <a:extLst>
              <a:ext uri="{FF2B5EF4-FFF2-40B4-BE49-F238E27FC236}">
                <a16:creationId xmlns:a16="http://schemas.microsoft.com/office/drawing/2014/main" id="{04A3CB28-C3E5-2F33-0439-5CB130EE21FF}"/>
              </a:ext>
            </a:extLst>
          </p:cNvPr>
          <p:cNvSpPr>
            <a:spLocks noGrp="1"/>
          </p:cNvSpPr>
          <p:nvPr>
            <p:ph type="pic" sz="quarter" idx="10"/>
          </p:nvPr>
        </p:nvSpPr>
        <p:spPr>
          <a:xfrm>
            <a:off x="6096000" y="0"/>
            <a:ext cx="6096000" cy="6858000"/>
          </a:xfrm>
          <a:custGeom>
            <a:avLst/>
            <a:gdLst>
              <a:gd name="connsiteX0" fmla="*/ 4303218 w 6096000"/>
              <a:gd name="connsiteY0" fmla="*/ 2419675 h 6858000"/>
              <a:gd name="connsiteX1" fmla="*/ 4206186 w 6096000"/>
              <a:gd name="connsiteY1" fmla="*/ 2871743 h 6858000"/>
              <a:gd name="connsiteX2" fmla="*/ 4564429 w 6096000"/>
              <a:gd name="connsiteY2" fmla="*/ 3794708 h 6858000"/>
              <a:gd name="connsiteX3" fmla="*/ 4829989 w 6096000"/>
              <a:gd name="connsiteY3" fmla="*/ 3996103 h 6858000"/>
              <a:gd name="connsiteX4" fmla="*/ 5095584 w 6096000"/>
              <a:gd name="connsiteY4" fmla="*/ 3794708 h 6858000"/>
              <a:gd name="connsiteX5" fmla="*/ 5453827 w 6096000"/>
              <a:gd name="connsiteY5" fmla="*/ 2871743 h 6858000"/>
              <a:gd name="connsiteX6" fmla="*/ 5356065 w 6096000"/>
              <a:gd name="connsiteY6" fmla="*/ 2419675 h 6858000"/>
              <a:gd name="connsiteX7" fmla="*/ 5356030 w 6096000"/>
              <a:gd name="connsiteY7" fmla="*/ 2419675 h 6858000"/>
              <a:gd name="connsiteX8" fmla="*/ 4829989 w 6096000"/>
              <a:gd name="connsiteY8" fmla="*/ 2540644 h 6858000"/>
              <a:gd name="connsiteX9" fmla="*/ 4303218 w 6096000"/>
              <a:gd name="connsiteY9" fmla="*/ 2419675 h 6858000"/>
              <a:gd name="connsiteX10" fmla="*/ 4483576 w 6096000"/>
              <a:gd name="connsiteY10" fmla="*/ 529653 h 6858000"/>
              <a:gd name="connsiteX11" fmla="*/ 4483576 w 6096000"/>
              <a:gd name="connsiteY11" fmla="*/ 965260 h 6858000"/>
              <a:gd name="connsiteX12" fmla="*/ 4047470 w 6096000"/>
              <a:gd name="connsiteY12" fmla="*/ 965260 h 6858000"/>
              <a:gd name="connsiteX13" fmla="*/ 4047470 w 6096000"/>
              <a:gd name="connsiteY13" fmla="*/ 1659511 h 6858000"/>
              <a:gd name="connsiteX14" fmla="*/ 4483576 w 6096000"/>
              <a:gd name="connsiteY14" fmla="*/ 1659511 h 6858000"/>
              <a:gd name="connsiteX15" fmla="*/ 4483576 w 6096000"/>
              <a:gd name="connsiteY15" fmla="*/ 2095118 h 6858000"/>
              <a:gd name="connsiteX16" fmla="*/ 5177100 w 6096000"/>
              <a:gd name="connsiteY16" fmla="*/ 2095118 h 6858000"/>
              <a:gd name="connsiteX17" fmla="*/ 5177100 w 6096000"/>
              <a:gd name="connsiteY17" fmla="*/ 1659511 h 6858000"/>
              <a:gd name="connsiteX18" fmla="*/ 5612475 w 6096000"/>
              <a:gd name="connsiteY18" fmla="*/ 1659511 h 6858000"/>
              <a:gd name="connsiteX19" fmla="*/ 5612475 w 6096000"/>
              <a:gd name="connsiteY19" fmla="*/ 965260 h 6858000"/>
              <a:gd name="connsiteX20" fmla="*/ 5177100 w 6096000"/>
              <a:gd name="connsiteY20" fmla="*/ 965260 h 6858000"/>
              <a:gd name="connsiteX21" fmla="*/ 5177100 w 6096000"/>
              <a:gd name="connsiteY21" fmla="*/ 529653 h 6858000"/>
              <a:gd name="connsiteX22" fmla="*/ 0 w 6096000"/>
              <a:gd name="connsiteY22" fmla="*/ 0 h 6858000"/>
              <a:gd name="connsiteX23" fmla="*/ 6096000 w 6096000"/>
              <a:gd name="connsiteY23" fmla="*/ 0 h 6858000"/>
              <a:gd name="connsiteX24" fmla="*/ 6096000 w 6096000"/>
              <a:gd name="connsiteY24" fmla="*/ 6858000 h 6858000"/>
              <a:gd name="connsiteX25" fmla="*/ 0 w 6096000"/>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6858000">
                <a:moveTo>
                  <a:pt x="4303218" y="2419675"/>
                </a:moveTo>
                <a:cubicBezTo>
                  <a:pt x="4241186" y="2526898"/>
                  <a:pt x="4206186" y="2680476"/>
                  <a:pt x="4206186" y="2871743"/>
                </a:cubicBezTo>
                <a:cubicBezTo>
                  <a:pt x="4206186" y="3380294"/>
                  <a:pt x="4493664" y="3720094"/>
                  <a:pt x="4564429" y="3794708"/>
                </a:cubicBezTo>
                <a:cubicBezTo>
                  <a:pt x="4635194" y="3869321"/>
                  <a:pt x="4775298" y="3984514"/>
                  <a:pt x="4829989" y="3996103"/>
                </a:cubicBezTo>
                <a:cubicBezTo>
                  <a:pt x="4883985" y="3984514"/>
                  <a:pt x="5024819" y="3869321"/>
                  <a:pt x="5095584" y="3794708"/>
                </a:cubicBezTo>
                <a:cubicBezTo>
                  <a:pt x="5166349" y="3720094"/>
                  <a:pt x="5453827" y="3379598"/>
                  <a:pt x="5453827" y="2871743"/>
                </a:cubicBezTo>
                <a:cubicBezTo>
                  <a:pt x="5453097" y="2680476"/>
                  <a:pt x="5418062" y="2526898"/>
                  <a:pt x="5356065" y="2419675"/>
                </a:cubicBezTo>
                <a:lnTo>
                  <a:pt x="5356030" y="2419675"/>
                </a:lnTo>
                <a:cubicBezTo>
                  <a:pt x="5205733" y="2498639"/>
                  <a:pt x="5053974" y="2540644"/>
                  <a:pt x="4829989" y="2540644"/>
                </a:cubicBezTo>
                <a:cubicBezTo>
                  <a:pt x="4606005" y="2540644"/>
                  <a:pt x="4454246" y="2498639"/>
                  <a:pt x="4303218" y="2419675"/>
                </a:cubicBezTo>
                <a:close/>
                <a:moveTo>
                  <a:pt x="4483576" y="529653"/>
                </a:moveTo>
                <a:lnTo>
                  <a:pt x="4483576" y="965260"/>
                </a:lnTo>
                <a:lnTo>
                  <a:pt x="4047470" y="965260"/>
                </a:lnTo>
                <a:lnTo>
                  <a:pt x="4047470" y="1659511"/>
                </a:lnTo>
                <a:lnTo>
                  <a:pt x="4483576" y="1659511"/>
                </a:lnTo>
                <a:lnTo>
                  <a:pt x="4483576" y="2095118"/>
                </a:lnTo>
                <a:lnTo>
                  <a:pt x="5177100" y="2095118"/>
                </a:lnTo>
                <a:lnTo>
                  <a:pt x="5177100" y="1659511"/>
                </a:lnTo>
                <a:lnTo>
                  <a:pt x="5612475" y="1659511"/>
                </a:lnTo>
                <a:lnTo>
                  <a:pt x="5612475" y="965260"/>
                </a:lnTo>
                <a:lnTo>
                  <a:pt x="5177100" y="965260"/>
                </a:lnTo>
                <a:lnTo>
                  <a:pt x="5177100" y="529653"/>
                </a:lnTo>
                <a:close/>
                <a:moveTo>
                  <a:pt x="0" y="0"/>
                </a:moveTo>
                <a:lnTo>
                  <a:pt x="6096000" y="0"/>
                </a:lnTo>
                <a:lnTo>
                  <a:pt x="6096000" y="6858000"/>
                </a:lnTo>
                <a:lnTo>
                  <a:pt x="0" y="6858000"/>
                </a:lnTo>
                <a:close/>
              </a:path>
            </a:pathLst>
          </a:custGeom>
          <a:solidFill>
            <a:schemeClr val="bg1">
              <a:lumMod val="95000"/>
            </a:schemeClr>
          </a:solidFill>
        </p:spPr>
        <p:txBody>
          <a:bodyPr wrap="square">
            <a:noAutofit/>
          </a:bodyPr>
          <a:lstStyle>
            <a:lvl1pPr>
              <a:defRPr sz="1200"/>
            </a:lvl1pPr>
          </a:lstStyle>
          <a:p>
            <a:r>
              <a:rPr lang="en-US"/>
              <a:t>Click icon to add picture</a:t>
            </a:r>
          </a:p>
        </p:txBody>
      </p:sp>
      <p:sp>
        <p:nvSpPr>
          <p:cNvPr id="4" name="Footnote">
            <a:extLst>
              <a:ext uri="{FF2B5EF4-FFF2-40B4-BE49-F238E27FC236}">
                <a16:creationId xmlns:a16="http://schemas.microsoft.com/office/drawing/2014/main" id="{04910479-F331-F3F9-58C5-2C36F463DE16}"/>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1876806"/>
            <a:ext cx="4570413" cy="3104388"/>
          </a:xfrm>
        </p:spPr>
        <p:txBody>
          <a:bodyPr vert="horz" anchor="ctr"/>
          <a:lstStyle>
            <a:lvl1pPr algn="l">
              <a:defRPr sz="5200">
                <a:solidFill>
                  <a:schemeClr val="bg1"/>
                </a:solidFill>
              </a:defRPr>
            </a:lvl1pPr>
          </a:lstStyle>
          <a:p>
            <a:r>
              <a:rPr lang="en-US"/>
              <a:t>Hero statement </a:t>
            </a:r>
            <a:br>
              <a:rPr lang="en-US"/>
            </a:br>
            <a:r>
              <a:rPr lang="en-US"/>
              <a:t>or divider title</a:t>
            </a:r>
          </a:p>
        </p:txBody>
      </p:sp>
    </p:spTree>
    <p:extLst>
      <p:ext uri="{BB962C8B-B14F-4D97-AF65-F5344CB8AC3E}">
        <p14:creationId xmlns:p14="http://schemas.microsoft.com/office/powerpoint/2010/main" val="1798069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8192C13D-59B4-2DB5-4C00-0BE18706319B}"/>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1"/>
          </a:solidFill>
          <a:ln w="15329" cap="flat">
            <a:noFill/>
            <a:prstDash val="solid"/>
            <a:miter/>
          </a:ln>
        </p:spPr>
        <p:txBody>
          <a:bodyPr rtlCol="0" anchor="ctr"/>
          <a:lstStyle/>
          <a:p>
            <a:endParaRPr lang="en-US">
              <a:solidFill>
                <a:schemeClr val="accent5"/>
              </a:solidFill>
            </a:endParaRPr>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tx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837025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ale Blue">
    <p:bg>
      <p:bgPr>
        <a:solidFill>
          <a:schemeClr val="bg2"/>
        </a:solidFill>
        <a:effectLst/>
      </p:bgPr>
    </p:bg>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612889D3-DFD5-63A6-1B12-8AEEE62D64F6}"/>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1"/>
          </a:solidFill>
          <a:ln w="15329" cap="flat">
            <a:noFill/>
            <a:prstDash val="solid"/>
            <a:miter/>
          </a:ln>
        </p:spPr>
        <p:txBody>
          <a:bodyPr rtlCol="0" anchor="ctr"/>
          <a:lstStyle/>
          <a:p>
            <a:endParaRPr lang="en-US">
              <a:solidFill>
                <a:schemeClr val="accent5"/>
              </a:solidFill>
            </a:endParaRPr>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tx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319432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A65EAF-698D-7251-841F-30161F7FBDB7}"/>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Footnote">
            <a:extLst>
              <a:ext uri="{FF2B5EF4-FFF2-40B4-BE49-F238E27FC236}">
                <a16:creationId xmlns:a16="http://schemas.microsoft.com/office/drawing/2014/main" id="{6F0041D9-3FA1-92DE-ACBE-C163D177D470}"/>
              </a:ext>
            </a:extLst>
          </p:cNvPr>
          <p:cNvSpPr>
            <a:spLocks noGrp="1"/>
          </p:cNvSpPr>
          <p:nvPr>
            <p:ph type="body" sz="half" idx="2" hasCustomPrompt="1"/>
          </p:nvPr>
        </p:nvSpPr>
        <p:spPr>
          <a:xfrm>
            <a:off x="453898" y="6306217"/>
            <a:ext cx="10328403"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3" name="Freeform 12">
            <a:extLst>
              <a:ext uri="{FF2B5EF4-FFF2-40B4-BE49-F238E27FC236}">
                <a16:creationId xmlns:a16="http://schemas.microsoft.com/office/drawing/2014/main" id="{5D20399E-76CF-2149-B65E-025FF7F7B6B3}"/>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bg1">
              <a:lumMod val="95000"/>
            </a:schemeClr>
          </a:solidFill>
          <a:ln w="15329" cap="flat">
            <a:noFill/>
            <a:prstDash val="solid"/>
            <a:miter/>
          </a:ln>
        </p:spPr>
        <p:txBody>
          <a:bodyPr rtlCol="0" anchor="ctr"/>
          <a:lstStyle/>
          <a:p>
            <a:endParaRPr lang="en-US"/>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bg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162224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Quote Coral">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A65EAF-698D-7251-841F-30161F7FBDB7}"/>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Footnote">
            <a:extLst>
              <a:ext uri="{FF2B5EF4-FFF2-40B4-BE49-F238E27FC236}">
                <a16:creationId xmlns:a16="http://schemas.microsoft.com/office/drawing/2014/main" id="{F86DE083-CE70-CD7A-F21F-5DECA65CEDF8}"/>
              </a:ext>
            </a:extLst>
          </p:cNvPr>
          <p:cNvSpPr>
            <a:spLocks noGrp="1"/>
          </p:cNvSpPr>
          <p:nvPr>
            <p:ph type="body" sz="half" idx="2" hasCustomPrompt="1"/>
          </p:nvPr>
        </p:nvSpPr>
        <p:spPr>
          <a:xfrm>
            <a:off x="453898" y="6306217"/>
            <a:ext cx="10328403"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3" name="Freeform 12">
            <a:extLst>
              <a:ext uri="{FF2B5EF4-FFF2-40B4-BE49-F238E27FC236}">
                <a16:creationId xmlns:a16="http://schemas.microsoft.com/office/drawing/2014/main" id="{5D20399E-76CF-2149-B65E-025FF7F7B6B3}"/>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tx1"/>
          </a:solidFill>
          <a:ln w="15329" cap="flat">
            <a:noFill/>
            <a:prstDash val="solid"/>
            <a:miter/>
          </a:ln>
        </p:spPr>
        <p:txBody>
          <a:bodyPr rtlCol="0" anchor="ctr"/>
          <a:lstStyle/>
          <a:p>
            <a:endParaRPr lang="en-US"/>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bg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4012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Blue Icon Righ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8" y="2221109"/>
            <a:ext cx="4168122" cy="2087839"/>
          </a:xfrm>
        </p:spPr>
        <p:txBody>
          <a:bodyPr vert="horz" anchor="t"/>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3440"/>
            <a:ext cx="4168122"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670810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8166CC-F9AC-A097-673C-6704DAA46E8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77266" y="3185441"/>
            <a:ext cx="3237467" cy="487119"/>
          </a:xfrm>
          <a:prstGeom prst="rect">
            <a:avLst/>
          </a:prstGeom>
        </p:spPr>
      </p:pic>
      <p:sp>
        <p:nvSpPr>
          <p:cNvPr id="4" name="Text Placeholder 3">
            <a:extLst>
              <a:ext uri="{FF2B5EF4-FFF2-40B4-BE49-F238E27FC236}">
                <a16:creationId xmlns:a16="http://schemas.microsoft.com/office/drawing/2014/main" id="{50B628C0-6158-A00B-C709-D2E06826192E}"/>
              </a:ext>
            </a:extLst>
          </p:cNvPr>
          <p:cNvSpPr>
            <a:spLocks noGrp="1"/>
          </p:cNvSpPr>
          <p:nvPr>
            <p:ph type="body" sz="quarter" idx="11" hasCustomPrompt="1"/>
          </p:nvPr>
        </p:nvSpPr>
        <p:spPr>
          <a:xfrm>
            <a:off x="457200" y="5143500"/>
            <a:ext cx="11277600" cy="1397000"/>
          </a:xfrm>
        </p:spPr>
        <p:txBody>
          <a:bodyPr anchor="b"/>
          <a:lstStyle>
            <a:lvl1pPr>
              <a:spcBef>
                <a:spcPts val="0"/>
              </a:spcBef>
              <a:defRPr sz="900">
                <a:solidFill>
                  <a:schemeClr val="bg1">
                    <a:lumMod val="50000"/>
                  </a:schemeClr>
                </a:solidFill>
                <a:latin typeface="+mn-lt"/>
              </a:defRPr>
            </a:lvl1pPr>
            <a:lvl2pPr>
              <a:spcBef>
                <a:spcPts val="0"/>
              </a:spcBef>
              <a:defRPr sz="900">
                <a:latin typeface="+mn-lt"/>
              </a:defRPr>
            </a:lvl2pPr>
            <a:lvl3pPr>
              <a:spcBef>
                <a:spcPts val="0"/>
              </a:spcBef>
              <a:defRPr sz="900">
                <a:latin typeface="+mn-lt"/>
              </a:defRPr>
            </a:lvl3pPr>
            <a:lvl4pPr>
              <a:spcBef>
                <a:spcPts val="0"/>
              </a:spcBef>
              <a:defRPr sz="900">
                <a:latin typeface="+mn-lt"/>
              </a:defRPr>
            </a:lvl4pPr>
            <a:lvl5pPr>
              <a:spcBef>
                <a:spcPts val="0"/>
              </a:spcBef>
              <a:defRPr sz="900">
                <a:latin typeface="+mn-lt"/>
              </a:defRPr>
            </a:lvl5pPr>
          </a:lstStyle>
          <a:p>
            <a:pPr>
              <a:lnSpc>
                <a:spcPct val="110000"/>
              </a:lnSpc>
            </a:pPr>
            <a:r>
              <a:rPr lang="en-US" sz="900" dirty="0">
                <a:solidFill>
                  <a:schemeClr val="bg1">
                    <a:lumMod val="50000"/>
                  </a:schemeClr>
                </a:solidFill>
              </a:rPr>
              <a:t>Legal disclosure</a:t>
            </a:r>
            <a:br>
              <a:rPr lang="en-US" sz="900" dirty="0">
                <a:solidFill>
                  <a:schemeClr val="bg1">
                    <a:lumMod val="50000"/>
                  </a:schemeClr>
                </a:solidFill>
              </a:rPr>
            </a:br>
            <a:r>
              <a:rPr lang="en-US" sz="900" dirty="0">
                <a:solidFill>
                  <a:schemeClr val="bg1">
                    <a:lumMod val="50000"/>
                  </a:schemeClr>
                </a:solidFill>
                <a:latin typeface="+mn-lt"/>
              </a:rPr>
              <a:t>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endParaRPr lang="en-US" sz="900" dirty="0">
              <a:solidFill>
                <a:schemeClr val="bg1">
                  <a:lumMod val="50000"/>
                </a:schemeClr>
              </a:solidFill>
              <a:latin typeface="+mn-lt"/>
            </a:endParaRPr>
          </a:p>
        </p:txBody>
      </p:sp>
    </p:spTree>
    <p:extLst>
      <p:ext uri="{BB962C8B-B14F-4D97-AF65-F5344CB8AC3E}">
        <p14:creationId xmlns:p14="http://schemas.microsoft.com/office/powerpoint/2010/main" val="169712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Icon Image 1">
    <p:bg>
      <p:bgPr>
        <a:solidFill>
          <a:srgbClr val="1355E9"/>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8676792-3630-0736-C03A-7B0A3AABD46B}"/>
              </a:ext>
            </a:extLst>
          </p:cNvPr>
          <p:cNvGrpSpPr/>
          <p:nvPr/>
        </p:nvGrpSpPr>
        <p:grpSpPr>
          <a:xfrm>
            <a:off x="0" y="0"/>
            <a:ext cx="11735816" cy="6858000"/>
            <a:chOff x="0" y="0"/>
            <a:chExt cx="11735816" cy="6858000"/>
          </a:xfrm>
        </p:grpSpPr>
        <p:pic>
          <p:nvPicPr>
            <p:cNvPr id="6" name="Logo">
              <a:extLst>
                <a:ext uri="{FF2B5EF4-FFF2-40B4-BE49-F238E27FC236}">
                  <a16:creationId xmlns:a16="http://schemas.microsoft.com/office/drawing/2014/main" id="{071DD793-8DDA-5118-1FC8-3F01B510258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3200" y="6142884"/>
              <a:ext cx="2642616" cy="397616"/>
            </a:xfrm>
            <a:prstGeom prst="rect">
              <a:avLst/>
            </a:prstGeom>
          </p:spPr>
        </p:pic>
        <p:pic>
          <p:nvPicPr>
            <p:cNvPr id="14" name="Picture 13">
              <a:extLst>
                <a:ext uri="{FF2B5EF4-FFF2-40B4-BE49-F238E27FC236}">
                  <a16:creationId xmlns:a16="http://schemas.microsoft.com/office/drawing/2014/main" id="{903A059C-BB10-494B-0BEA-09AA2EAE7F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1159"/>
            <a:stretch/>
          </p:blipFill>
          <p:spPr>
            <a:xfrm>
              <a:off x="0" y="0"/>
              <a:ext cx="7173913" cy="6858000"/>
            </a:xfrm>
            <a:prstGeom prst="rect">
              <a:avLst/>
            </a:prstGeom>
          </p:spPr>
        </p:pic>
      </p:gr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79360" y="2221109"/>
            <a:ext cx="4168122" cy="2087839"/>
          </a:xfrm>
        </p:spPr>
        <p:txBody>
          <a:bodyPr vert="horz" anchor="t"/>
          <a:lstStyle>
            <a:lvl1pPr algn="l">
              <a:defRPr sz="520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9360" y="4663440"/>
            <a:ext cx="4168122"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62291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Icon Image 2">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7C0E7EF-9B94-4521-72DA-9AE312ABFC5C}"/>
              </a:ext>
            </a:extLst>
          </p:cNvPr>
          <p:cNvGrpSpPr/>
          <p:nvPr/>
        </p:nvGrpSpPr>
        <p:grpSpPr>
          <a:xfrm>
            <a:off x="0" y="0"/>
            <a:ext cx="11735816" cy="6858000"/>
            <a:chOff x="0" y="0"/>
            <a:chExt cx="11735816" cy="6858000"/>
          </a:xfrm>
        </p:grpSpPr>
        <p:pic>
          <p:nvPicPr>
            <p:cNvPr id="4" name="Logo">
              <a:extLst>
                <a:ext uri="{FF2B5EF4-FFF2-40B4-BE49-F238E27FC236}">
                  <a16:creationId xmlns:a16="http://schemas.microsoft.com/office/drawing/2014/main" id="{5367C0C9-D24D-1661-F50C-BAFBBF6DF3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3200" y="6142884"/>
              <a:ext cx="2642616" cy="397616"/>
            </a:xfrm>
            <a:prstGeom prst="rect">
              <a:avLst/>
            </a:prstGeom>
          </p:spPr>
        </p:pic>
        <p:pic>
          <p:nvPicPr>
            <p:cNvPr id="5" name="Picture 4">
              <a:extLst>
                <a:ext uri="{FF2B5EF4-FFF2-40B4-BE49-F238E27FC236}">
                  <a16:creationId xmlns:a16="http://schemas.microsoft.com/office/drawing/2014/main" id="{1EE6E4F3-02D5-9EC8-F032-9C418F78BF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1159"/>
            <a:stretch/>
          </p:blipFill>
          <p:spPr>
            <a:xfrm>
              <a:off x="0" y="0"/>
              <a:ext cx="7173913" cy="6858000"/>
            </a:xfrm>
            <a:prstGeom prst="rect">
              <a:avLst/>
            </a:prstGeom>
          </p:spPr>
        </p:pic>
      </p:gr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79360" y="2221109"/>
            <a:ext cx="4168122" cy="2087839"/>
          </a:xfrm>
        </p:spPr>
        <p:txBody>
          <a:bodyPr vert="horz" anchor="t"/>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9360" y="4663440"/>
            <a:ext cx="4168122"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94081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Icon Image 3">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4F0F909-36F5-BEBD-2F0F-97A15DDA7B03}"/>
              </a:ext>
            </a:extLst>
          </p:cNvPr>
          <p:cNvGrpSpPr/>
          <p:nvPr/>
        </p:nvGrpSpPr>
        <p:grpSpPr>
          <a:xfrm>
            <a:off x="0" y="0"/>
            <a:ext cx="11735816" cy="6858000"/>
            <a:chOff x="0" y="0"/>
            <a:chExt cx="11735816" cy="6858000"/>
          </a:xfrm>
        </p:grpSpPr>
        <p:pic>
          <p:nvPicPr>
            <p:cNvPr id="5" name="Logo">
              <a:extLst>
                <a:ext uri="{FF2B5EF4-FFF2-40B4-BE49-F238E27FC236}">
                  <a16:creationId xmlns:a16="http://schemas.microsoft.com/office/drawing/2014/main" id="{9C8DCAFC-92BE-C51E-5BD6-7B481B5C521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3200" y="6142884"/>
              <a:ext cx="2642616" cy="397616"/>
            </a:xfrm>
            <a:prstGeom prst="rect">
              <a:avLst/>
            </a:prstGeom>
          </p:spPr>
        </p:pic>
        <p:pic>
          <p:nvPicPr>
            <p:cNvPr id="4" name="Picture 3">
              <a:extLst>
                <a:ext uri="{FF2B5EF4-FFF2-40B4-BE49-F238E27FC236}">
                  <a16:creationId xmlns:a16="http://schemas.microsoft.com/office/drawing/2014/main" id="{DA5503F2-0F73-D6F9-54DB-E36990D8D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1159"/>
            <a:stretch/>
          </p:blipFill>
          <p:spPr>
            <a:xfrm>
              <a:off x="0" y="0"/>
              <a:ext cx="7173913" cy="6858000"/>
            </a:xfrm>
            <a:prstGeom prst="rect">
              <a:avLst/>
            </a:prstGeom>
          </p:spPr>
        </p:pic>
      </p:gr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79360" y="2221109"/>
            <a:ext cx="4168122" cy="2087839"/>
          </a:xfrm>
        </p:spPr>
        <p:txBody>
          <a:bodyPr vert="horz" anchor="t"/>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9360" y="4663440"/>
            <a:ext cx="4168122"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52760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Icon Image 4">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79B9491-1A16-30A2-0387-6FFB20F95A78}"/>
              </a:ext>
            </a:extLst>
          </p:cNvPr>
          <p:cNvGrpSpPr/>
          <p:nvPr/>
        </p:nvGrpSpPr>
        <p:grpSpPr>
          <a:xfrm>
            <a:off x="801759" y="0"/>
            <a:ext cx="11390240" cy="6858000"/>
            <a:chOff x="801759" y="0"/>
            <a:chExt cx="11390240" cy="6858000"/>
          </a:xfrm>
        </p:grpSpPr>
        <p:pic>
          <p:nvPicPr>
            <p:cNvPr id="5" name="Picture 4">
              <a:extLst>
                <a:ext uri="{FF2B5EF4-FFF2-40B4-BE49-F238E27FC236}">
                  <a16:creationId xmlns:a16="http://schemas.microsoft.com/office/drawing/2014/main" id="{DF604C23-2769-1E70-2E84-BE77D83545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234"/>
            <a:stretch/>
          </p:blipFill>
          <p:spPr>
            <a:xfrm>
              <a:off x="4295774" y="0"/>
              <a:ext cx="7896225" cy="6858000"/>
            </a:xfrm>
            <a:prstGeom prst="rect">
              <a:avLst/>
            </a:prstGeom>
          </p:spPr>
        </p:pic>
        <p:pic>
          <p:nvPicPr>
            <p:cNvPr id="4" name="Logo">
              <a:extLst>
                <a:ext uri="{FF2B5EF4-FFF2-40B4-BE49-F238E27FC236}">
                  <a16:creationId xmlns:a16="http://schemas.microsoft.com/office/drawing/2014/main" id="{A27C5984-09FE-1AF8-D30B-E2451584B6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1759" y="6143273"/>
              <a:ext cx="2640025" cy="397226"/>
            </a:xfrm>
            <a:prstGeom prst="rect">
              <a:avLst/>
            </a:prstGeom>
          </p:spPr>
        </p:pic>
      </p:gr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7" y="2221109"/>
            <a:ext cx="3931920" cy="2087839"/>
          </a:xfrm>
        </p:spPr>
        <p:txBody>
          <a:bodyPr vert="horz" anchor="t"/>
          <a:lstStyle>
            <a:lvl1pPr algn="l">
              <a:defRPr sz="520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3440"/>
            <a:ext cx="3931920"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1382018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384048"/>
            <a:ext cx="11274552" cy="82296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EDDCBDBC-D1A7-DC30-F254-867273DE5DA6}"/>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Tree>
    <p:extLst>
      <p:ext uri="{BB962C8B-B14F-4D97-AF65-F5344CB8AC3E}">
        <p14:creationId xmlns:p14="http://schemas.microsoft.com/office/powerpoint/2010/main" val="421511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16.xml"/><Relationship Id="rId6" Type="http://schemas.openxmlformats.org/officeDocument/2006/relationships/image" Target="../media/image36.jpg"/><Relationship Id="rId5" Type="http://schemas.openxmlformats.org/officeDocument/2006/relationships/image" Target="../media/image40.pn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jpe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5.jpg"/><Relationship Id="rId2" Type="http://schemas.openxmlformats.org/officeDocument/2006/relationships/image" Target="../media/image43.jpg"/><Relationship Id="rId1" Type="http://schemas.openxmlformats.org/officeDocument/2006/relationships/slideLayout" Target="../slideLayouts/slideLayout16.xml"/><Relationship Id="rId6" Type="http://schemas.openxmlformats.org/officeDocument/2006/relationships/image" Target="../media/image44.jpeg"/><Relationship Id="rId5" Type="http://schemas.openxmlformats.org/officeDocument/2006/relationships/image" Target="../media/image36.jp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7.png"/><Relationship Id="rId7"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9.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4.xml"/><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4EF951-EFA4-0D3E-BE74-50DB2D751FB2}"/>
              </a:ext>
            </a:extLst>
          </p:cNvPr>
          <p:cNvSpPr>
            <a:spLocks noGrp="1"/>
          </p:cNvSpPr>
          <p:nvPr>
            <p:ph type="ctrTitle"/>
          </p:nvPr>
        </p:nvSpPr>
        <p:spPr>
          <a:xfrm>
            <a:off x="350059" y="3349465"/>
            <a:ext cx="6696319" cy="1451796"/>
          </a:xfrm>
        </p:spPr>
        <p:txBody>
          <a:bodyPr/>
          <a:lstStyle/>
          <a:p>
            <a:r>
              <a:rPr lang="en-US" dirty="0"/>
              <a:t>How to Navigate your Wellness Experience in Sydney</a:t>
            </a:r>
            <a:br>
              <a:rPr lang="en-US" dirty="0"/>
            </a:br>
            <a:endParaRPr lang="en-US" dirty="0"/>
          </a:p>
        </p:txBody>
      </p:sp>
    </p:spTree>
    <p:extLst>
      <p:ext uri="{BB962C8B-B14F-4D97-AF65-F5344CB8AC3E}">
        <p14:creationId xmlns:p14="http://schemas.microsoft.com/office/powerpoint/2010/main" val="56984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C90F-4855-9A47-8758-D56AEDAFA5FC}"/>
              </a:ext>
            </a:extLst>
          </p:cNvPr>
          <p:cNvSpPr>
            <a:spLocks noGrp="1"/>
          </p:cNvSpPr>
          <p:nvPr>
            <p:ph type="title"/>
          </p:nvPr>
        </p:nvSpPr>
        <p:spPr>
          <a:xfrm>
            <a:off x="319177" y="271885"/>
            <a:ext cx="6556092" cy="822960"/>
          </a:xfrm>
        </p:spPr>
        <p:txBody>
          <a:bodyPr/>
          <a:lstStyle/>
          <a:p>
            <a:r>
              <a:rPr lang="en-US" dirty="0"/>
              <a:t>Locating your Wellness Experience</a:t>
            </a:r>
          </a:p>
        </p:txBody>
      </p:sp>
      <p:sp>
        <p:nvSpPr>
          <p:cNvPr id="3" name="Content Placeholder 2">
            <a:extLst>
              <a:ext uri="{FF2B5EF4-FFF2-40B4-BE49-F238E27FC236}">
                <a16:creationId xmlns:a16="http://schemas.microsoft.com/office/drawing/2014/main" id="{C9712726-5781-E34A-AB97-02BFB0586711}"/>
              </a:ext>
            </a:extLst>
          </p:cNvPr>
          <p:cNvSpPr>
            <a:spLocks noGrp="1"/>
          </p:cNvSpPr>
          <p:nvPr>
            <p:ph sz="quarter" idx="11"/>
          </p:nvPr>
        </p:nvSpPr>
        <p:spPr>
          <a:xfrm>
            <a:off x="256127" y="1263215"/>
            <a:ext cx="3519577" cy="1036587"/>
          </a:xfrm>
        </p:spPr>
        <p:txBody>
          <a:bodyPr/>
          <a:lstStyle/>
          <a:p>
            <a:pPr lvl="1"/>
            <a:r>
              <a:rPr lang="en-US" dirty="0"/>
              <a:t>From your home page select “Menu” in the bottom right corner</a:t>
            </a:r>
          </a:p>
        </p:txBody>
      </p:sp>
      <p:pic>
        <p:nvPicPr>
          <p:cNvPr id="27" name="Picture 26">
            <a:extLst>
              <a:ext uri="{FF2B5EF4-FFF2-40B4-BE49-F238E27FC236}">
                <a16:creationId xmlns:a16="http://schemas.microsoft.com/office/drawing/2014/main" id="{CE7A6213-9E9D-0D1C-2285-3AA6640C7869}"/>
              </a:ext>
            </a:extLst>
          </p:cNvPr>
          <p:cNvPicPr>
            <a:picLocks noChangeAspect="1"/>
          </p:cNvPicPr>
          <p:nvPr/>
        </p:nvPicPr>
        <p:blipFill>
          <a:blip r:embed="rId2"/>
          <a:stretch>
            <a:fillRect/>
          </a:stretch>
        </p:blipFill>
        <p:spPr>
          <a:xfrm>
            <a:off x="3824815" y="2418138"/>
            <a:ext cx="1944100" cy="3985404"/>
          </a:xfrm>
          <a:prstGeom prst="rect">
            <a:avLst/>
          </a:prstGeom>
        </p:spPr>
      </p:pic>
      <p:grpSp>
        <p:nvGrpSpPr>
          <p:cNvPr id="31" name="Group 30">
            <a:extLst>
              <a:ext uri="{FF2B5EF4-FFF2-40B4-BE49-F238E27FC236}">
                <a16:creationId xmlns:a16="http://schemas.microsoft.com/office/drawing/2014/main" id="{496FD58C-1344-B932-63D1-5FBBCBF5E670}"/>
              </a:ext>
            </a:extLst>
          </p:cNvPr>
          <p:cNvGrpSpPr/>
          <p:nvPr/>
        </p:nvGrpSpPr>
        <p:grpSpPr>
          <a:xfrm>
            <a:off x="6173638" y="2418137"/>
            <a:ext cx="1934466" cy="3985404"/>
            <a:chOff x="7963204" y="103517"/>
            <a:chExt cx="1934466" cy="3985404"/>
          </a:xfrm>
        </p:grpSpPr>
        <p:pic>
          <p:nvPicPr>
            <p:cNvPr id="29" name="Picture 28">
              <a:extLst>
                <a:ext uri="{FF2B5EF4-FFF2-40B4-BE49-F238E27FC236}">
                  <a16:creationId xmlns:a16="http://schemas.microsoft.com/office/drawing/2014/main" id="{39D5BA21-5AA0-DC78-C0C0-3C3004E6D35F}"/>
                </a:ext>
              </a:extLst>
            </p:cNvPr>
            <p:cNvPicPr>
              <a:picLocks noChangeAspect="1"/>
            </p:cNvPicPr>
            <p:nvPr/>
          </p:nvPicPr>
          <p:blipFill>
            <a:blip r:embed="rId3"/>
            <a:stretch>
              <a:fillRect/>
            </a:stretch>
          </p:blipFill>
          <p:spPr>
            <a:xfrm>
              <a:off x="7963204" y="103517"/>
              <a:ext cx="1934466" cy="3985404"/>
            </a:xfrm>
            <a:prstGeom prst="rect">
              <a:avLst/>
            </a:prstGeom>
          </p:spPr>
        </p:pic>
        <p:sp>
          <p:nvSpPr>
            <p:cNvPr id="15" name="Rectangle: Rounded Corners 14">
              <a:extLst>
                <a:ext uri="{FF2B5EF4-FFF2-40B4-BE49-F238E27FC236}">
                  <a16:creationId xmlns:a16="http://schemas.microsoft.com/office/drawing/2014/main" id="{3C46E95D-AA79-7ECF-55CC-8C8F696B3109}"/>
                </a:ext>
              </a:extLst>
            </p:cNvPr>
            <p:cNvSpPr/>
            <p:nvPr/>
          </p:nvSpPr>
          <p:spPr>
            <a:xfrm>
              <a:off x="8066892" y="2208362"/>
              <a:ext cx="1675330" cy="2329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115EEFCC-8CDF-73C9-A5B8-6BE7523F16D6}"/>
              </a:ext>
            </a:extLst>
          </p:cNvPr>
          <p:cNvGrpSpPr/>
          <p:nvPr/>
        </p:nvGrpSpPr>
        <p:grpSpPr>
          <a:xfrm>
            <a:off x="891651" y="2418138"/>
            <a:ext cx="1990137" cy="3985404"/>
            <a:chOff x="3747177" y="103517"/>
            <a:chExt cx="1990137" cy="3985404"/>
          </a:xfrm>
        </p:grpSpPr>
        <p:pic>
          <p:nvPicPr>
            <p:cNvPr id="25" name="Picture 24">
              <a:extLst>
                <a:ext uri="{FF2B5EF4-FFF2-40B4-BE49-F238E27FC236}">
                  <a16:creationId xmlns:a16="http://schemas.microsoft.com/office/drawing/2014/main" id="{54D030DC-6AFE-CBFD-E9B5-3F77052CE63D}"/>
                </a:ext>
              </a:extLst>
            </p:cNvPr>
            <p:cNvPicPr>
              <a:picLocks noChangeAspect="1"/>
            </p:cNvPicPr>
            <p:nvPr/>
          </p:nvPicPr>
          <p:blipFill>
            <a:blip r:embed="rId4"/>
            <a:stretch>
              <a:fillRect/>
            </a:stretch>
          </p:blipFill>
          <p:spPr>
            <a:xfrm>
              <a:off x="3747177" y="103517"/>
              <a:ext cx="1990137" cy="3985404"/>
            </a:xfrm>
            <a:prstGeom prst="rect">
              <a:avLst/>
            </a:prstGeom>
          </p:spPr>
        </p:pic>
        <p:pic>
          <p:nvPicPr>
            <p:cNvPr id="23" name="Picture 22">
              <a:extLst>
                <a:ext uri="{FF2B5EF4-FFF2-40B4-BE49-F238E27FC236}">
                  <a16:creationId xmlns:a16="http://schemas.microsoft.com/office/drawing/2014/main" id="{AB3509C4-45AB-7E4B-2317-87BBF8998551}"/>
                </a:ext>
              </a:extLst>
            </p:cNvPr>
            <p:cNvPicPr>
              <a:picLocks noChangeAspect="1"/>
            </p:cNvPicPr>
            <p:nvPr/>
          </p:nvPicPr>
          <p:blipFill>
            <a:blip r:embed="rId5"/>
            <a:stretch>
              <a:fillRect/>
            </a:stretch>
          </p:blipFill>
          <p:spPr>
            <a:xfrm>
              <a:off x="5244174" y="3529374"/>
              <a:ext cx="414067" cy="353018"/>
            </a:xfrm>
            <a:prstGeom prst="rect">
              <a:avLst/>
            </a:prstGeom>
          </p:spPr>
        </p:pic>
      </p:grpSp>
      <p:sp>
        <p:nvSpPr>
          <p:cNvPr id="3072" name="Content Placeholder 2">
            <a:extLst>
              <a:ext uri="{FF2B5EF4-FFF2-40B4-BE49-F238E27FC236}">
                <a16:creationId xmlns:a16="http://schemas.microsoft.com/office/drawing/2014/main" id="{977A2579-6A6E-9112-A4F8-F61910BADC3B}"/>
              </a:ext>
            </a:extLst>
          </p:cNvPr>
          <p:cNvSpPr txBox="1">
            <a:spLocks/>
          </p:cNvSpPr>
          <p:nvPr/>
        </p:nvSpPr>
        <p:spPr>
          <a:xfrm>
            <a:off x="4336211" y="1166362"/>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Once on the Menu, scroll down and select “My Health Dashboard”</a:t>
            </a:r>
          </a:p>
        </p:txBody>
      </p:sp>
      <p:sp>
        <p:nvSpPr>
          <p:cNvPr id="3077" name="Content Placeholder 2">
            <a:extLst>
              <a:ext uri="{FF2B5EF4-FFF2-40B4-BE49-F238E27FC236}">
                <a16:creationId xmlns:a16="http://schemas.microsoft.com/office/drawing/2014/main" id="{F382D7AB-8828-8319-8C82-9FE8E6643459}"/>
              </a:ext>
            </a:extLst>
          </p:cNvPr>
          <p:cNvSpPr txBox="1">
            <a:spLocks/>
          </p:cNvSpPr>
          <p:nvPr/>
        </p:nvSpPr>
        <p:spPr>
          <a:xfrm>
            <a:off x="8864870" y="1166362"/>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Once on My Health Dashboard, scroll down to the “Incentives” section</a:t>
            </a:r>
          </a:p>
        </p:txBody>
      </p:sp>
      <p:sp>
        <p:nvSpPr>
          <p:cNvPr id="3080" name="Arrow: Right 3079">
            <a:extLst>
              <a:ext uri="{FF2B5EF4-FFF2-40B4-BE49-F238E27FC236}">
                <a16:creationId xmlns:a16="http://schemas.microsoft.com/office/drawing/2014/main" id="{DDF4A36E-2518-43A8-F65D-200D465F554E}"/>
              </a:ext>
            </a:extLst>
          </p:cNvPr>
          <p:cNvSpPr/>
          <p:nvPr/>
        </p:nvSpPr>
        <p:spPr>
          <a:xfrm>
            <a:off x="3001993" y="4123427"/>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Arrow: Right 3080">
            <a:extLst>
              <a:ext uri="{FF2B5EF4-FFF2-40B4-BE49-F238E27FC236}">
                <a16:creationId xmlns:a16="http://schemas.microsoft.com/office/drawing/2014/main" id="{DE7CE2EC-1F4F-176D-92E0-444234C2B886}"/>
              </a:ext>
            </a:extLst>
          </p:cNvPr>
          <p:cNvSpPr/>
          <p:nvPr/>
        </p:nvSpPr>
        <p:spPr>
          <a:xfrm>
            <a:off x="8297019" y="4076049"/>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phone">
            <a:extLst>
              <a:ext uri="{FF2B5EF4-FFF2-40B4-BE49-F238E27FC236}">
                <a16:creationId xmlns:a16="http://schemas.microsoft.com/office/drawing/2014/main" id="{B4B7A268-EC95-B957-A42E-71736D67B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792" y="2299802"/>
            <a:ext cx="1996413" cy="4103739"/>
          </a:xfrm>
          <a:prstGeom prst="rect">
            <a:avLst/>
          </a:prstGeom>
        </p:spPr>
      </p:pic>
    </p:spTree>
    <p:extLst>
      <p:ext uri="{BB962C8B-B14F-4D97-AF65-F5344CB8AC3E}">
        <p14:creationId xmlns:p14="http://schemas.microsoft.com/office/powerpoint/2010/main" val="140794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D74A672-E194-A80F-1BB7-2BE3CB6C3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778" y="2335523"/>
            <a:ext cx="1778348" cy="3848930"/>
          </a:xfrm>
          <a:prstGeom prst="round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2D3376E-1501-128D-3D21-AFADC90B3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819" y="2309877"/>
            <a:ext cx="1825646" cy="3951298"/>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16C90F-4855-9A47-8758-D56AEDAFA5FC}"/>
              </a:ext>
            </a:extLst>
          </p:cNvPr>
          <p:cNvSpPr>
            <a:spLocks noGrp="1"/>
          </p:cNvSpPr>
          <p:nvPr>
            <p:ph type="title"/>
          </p:nvPr>
        </p:nvSpPr>
        <p:spPr>
          <a:xfrm>
            <a:off x="319177" y="271885"/>
            <a:ext cx="6556092" cy="822960"/>
          </a:xfrm>
        </p:spPr>
        <p:txBody>
          <a:bodyPr/>
          <a:lstStyle/>
          <a:p>
            <a:r>
              <a:rPr lang="en-US" dirty="0"/>
              <a:t>Locating your Rewards</a:t>
            </a:r>
            <a:br>
              <a:rPr lang="en-US" dirty="0"/>
            </a:br>
            <a:r>
              <a:rPr lang="en-US" sz="2000" dirty="0"/>
              <a:t>From the Menu page</a:t>
            </a:r>
            <a:endParaRPr lang="en-US" dirty="0"/>
          </a:p>
        </p:txBody>
      </p:sp>
      <p:sp>
        <p:nvSpPr>
          <p:cNvPr id="3" name="Content Placeholder 2">
            <a:extLst>
              <a:ext uri="{FF2B5EF4-FFF2-40B4-BE49-F238E27FC236}">
                <a16:creationId xmlns:a16="http://schemas.microsoft.com/office/drawing/2014/main" id="{C9712726-5781-E34A-AB97-02BFB0586711}"/>
              </a:ext>
            </a:extLst>
          </p:cNvPr>
          <p:cNvSpPr>
            <a:spLocks noGrp="1"/>
          </p:cNvSpPr>
          <p:nvPr>
            <p:ph sz="quarter" idx="11"/>
          </p:nvPr>
        </p:nvSpPr>
        <p:spPr>
          <a:xfrm>
            <a:off x="256127" y="1263215"/>
            <a:ext cx="3519577" cy="1036587"/>
          </a:xfrm>
        </p:spPr>
        <p:txBody>
          <a:bodyPr/>
          <a:lstStyle/>
          <a:p>
            <a:pPr lvl="1"/>
            <a:r>
              <a:rPr lang="en-US" dirty="0"/>
              <a:t>Select “My Rewards” from the Incentives menu on My Health Dashboard </a:t>
            </a:r>
          </a:p>
        </p:txBody>
      </p:sp>
      <p:sp>
        <p:nvSpPr>
          <p:cNvPr id="3072" name="Content Placeholder 2">
            <a:extLst>
              <a:ext uri="{FF2B5EF4-FFF2-40B4-BE49-F238E27FC236}">
                <a16:creationId xmlns:a16="http://schemas.microsoft.com/office/drawing/2014/main" id="{977A2579-6A6E-9112-A4F8-F61910BADC3B}"/>
              </a:ext>
            </a:extLst>
          </p:cNvPr>
          <p:cNvSpPr txBox="1">
            <a:spLocks/>
          </p:cNvSpPr>
          <p:nvPr/>
        </p:nvSpPr>
        <p:spPr>
          <a:xfrm>
            <a:off x="3669367" y="1263214"/>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On the homepage you will see how much you have earned </a:t>
            </a:r>
          </a:p>
        </p:txBody>
      </p:sp>
      <p:sp>
        <p:nvSpPr>
          <p:cNvPr id="3077" name="Content Placeholder 2">
            <a:extLst>
              <a:ext uri="{FF2B5EF4-FFF2-40B4-BE49-F238E27FC236}">
                <a16:creationId xmlns:a16="http://schemas.microsoft.com/office/drawing/2014/main" id="{F382D7AB-8828-8319-8C82-9FE8E6643459}"/>
              </a:ext>
            </a:extLst>
          </p:cNvPr>
          <p:cNvSpPr txBox="1">
            <a:spLocks/>
          </p:cNvSpPr>
          <p:nvPr/>
        </p:nvSpPr>
        <p:spPr>
          <a:xfrm>
            <a:off x="7082607" y="1298936"/>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Scroll down to see all rewards activities available to you</a:t>
            </a:r>
          </a:p>
        </p:txBody>
      </p:sp>
      <p:sp>
        <p:nvSpPr>
          <p:cNvPr id="3080" name="Arrow: Right 3079">
            <a:extLst>
              <a:ext uri="{FF2B5EF4-FFF2-40B4-BE49-F238E27FC236}">
                <a16:creationId xmlns:a16="http://schemas.microsoft.com/office/drawing/2014/main" id="{DDF4A36E-2518-43A8-F65D-200D465F554E}"/>
              </a:ext>
            </a:extLst>
          </p:cNvPr>
          <p:cNvSpPr/>
          <p:nvPr/>
        </p:nvSpPr>
        <p:spPr>
          <a:xfrm>
            <a:off x="3001993" y="4123427"/>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Arrow: Right 3080">
            <a:extLst>
              <a:ext uri="{FF2B5EF4-FFF2-40B4-BE49-F238E27FC236}">
                <a16:creationId xmlns:a16="http://schemas.microsoft.com/office/drawing/2014/main" id="{DE7CE2EC-1F4F-176D-92E0-444234C2B886}"/>
              </a:ext>
            </a:extLst>
          </p:cNvPr>
          <p:cNvSpPr/>
          <p:nvPr/>
        </p:nvSpPr>
        <p:spPr>
          <a:xfrm>
            <a:off x="7144270" y="4046303"/>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F3BFEDC-1E46-B4C5-B608-D5B637960C9D}"/>
              </a:ext>
            </a:extLst>
          </p:cNvPr>
          <p:cNvGrpSpPr/>
          <p:nvPr/>
        </p:nvGrpSpPr>
        <p:grpSpPr>
          <a:xfrm>
            <a:off x="644276" y="2468172"/>
            <a:ext cx="1917769" cy="3955372"/>
            <a:chOff x="9445925" y="2499752"/>
            <a:chExt cx="1854424" cy="3792676"/>
          </a:xfrm>
        </p:grpSpPr>
        <p:pic>
          <p:nvPicPr>
            <p:cNvPr id="7" name="Picture 2" descr="Image">
              <a:extLst>
                <a:ext uri="{FF2B5EF4-FFF2-40B4-BE49-F238E27FC236}">
                  <a16:creationId xmlns:a16="http://schemas.microsoft.com/office/drawing/2014/main" id="{FA1D51AD-332E-F0DB-2723-E2129A144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4807" y="2499752"/>
              <a:ext cx="1752357" cy="3792676"/>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F6E1690-9047-0471-ABEF-2925B0044BA4}"/>
                </a:ext>
              </a:extLst>
            </p:cNvPr>
            <p:cNvPicPr>
              <a:picLocks noChangeAspect="1"/>
            </p:cNvPicPr>
            <p:nvPr/>
          </p:nvPicPr>
          <p:blipFill>
            <a:blip r:embed="rId5"/>
            <a:stretch>
              <a:fillRect/>
            </a:stretch>
          </p:blipFill>
          <p:spPr>
            <a:xfrm>
              <a:off x="9445925" y="5843995"/>
              <a:ext cx="1854424" cy="335474"/>
            </a:xfrm>
            <a:prstGeom prst="roundRect">
              <a:avLst/>
            </a:prstGeom>
          </p:spPr>
        </p:pic>
      </p:grpSp>
      <p:pic>
        <p:nvPicPr>
          <p:cNvPr id="6" name="Picture 5">
            <a:extLst>
              <a:ext uri="{FF2B5EF4-FFF2-40B4-BE49-F238E27FC236}">
                <a16:creationId xmlns:a16="http://schemas.microsoft.com/office/drawing/2014/main" id="{89181BFE-F56D-9A93-F2D3-99A0FD61A2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5459" y="2299802"/>
            <a:ext cx="1996586" cy="4104095"/>
          </a:xfrm>
          <a:prstGeom prst="rect">
            <a:avLst/>
          </a:prstGeom>
        </p:spPr>
      </p:pic>
      <p:pic>
        <p:nvPicPr>
          <p:cNvPr id="4" name="Picture 3" descr="A picture containing mobile phone, gadget, electronic device, portable communications device&#10;&#10;Description automatically generated">
            <a:extLst>
              <a:ext uri="{FF2B5EF4-FFF2-40B4-BE49-F238E27FC236}">
                <a16:creationId xmlns:a16="http://schemas.microsoft.com/office/drawing/2014/main" id="{53CDD9E4-E5EE-16DB-E864-AC024F729798}"/>
              </a:ext>
            </a:extLst>
          </p:cNvPr>
          <p:cNvPicPr>
            <a:picLocks noChangeAspect="1"/>
          </p:cNvPicPr>
          <p:nvPr/>
        </p:nvPicPr>
        <p:blipFill>
          <a:blip r:embed="rId7"/>
          <a:stretch>
            <a:fillRect/>
          </a:stretch>
        </p:blipFill>
        <p:spPr>
          <a:xfrm>
            <a:off x="3520364" y="2245116"/>
            <a:ext cx="2343723" cy="4178428"/>
          </a:xfrm>
          <a:prstGeom prst="roundRect">
            <a:avLst/>
          </a:prstGeom>
        </p:spPr>
      </p:pic>
      <p:sp>
        <p:nvSpPr>
          <p:cNvPr id="8" name="Rectangle 7">
            <a:extLst>
              <a:ext uri="{FF2B5EF4-FFF2-40B4-BE49-F238E27FC236}">
                <a16:creationId xmlns:a16="http://schemas.microsoft.com/office/drawing/2014/main" id="{91CB6D67-9EB7-0EE5-7435-BD7E3C06CB84}"/>
              </a:ext>
            </a:extLst>
          </p:cNvPr>
          <p:cNvSpPr/>
          <p:nvPr/>
        </p:nvSpPr>
        <p:spPr>
          <a:xfrm>
            <a:off x="766397" y="4046303"/>
            <a:ext cx="1673525" cy="6180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mobile phone, gadget, electronic device, portable communications device&#10;&#10;Description automatically generated">
            <a:extLst>
              <a:ext uri="{FF2B5EF4-FFF2-40B4-BE49-F238E27FC236}">
                <a16:creationId xmlns:a16="http://schemas.microsoft.com/office/drawing/2014/main" id="{7849E648-2C48-5DEB-E15F-F811D94E07CB}"/>
              </a:ext>
            </a:extLst>
          </p:cNvPr>
          <p:cNvPicPr>
            <a:picLocks noChangeAspect="1"/>
          </p:cNvPicPr>
          <p:nvPr/>
        </p:nvPicPr>
        <p:blipFill>
          <a:blip r:embed="rId7"/>
          <a:stretch>
            <a:fillRect/>
          </a:stretch>
        </p:blipFill>
        <p:spPr>
          <a:xfrm>
            <a:off x="7599358" y="2262635"/>
            <a:ext cx="2343723" cy="4178428"/>
          </a:xfrm>
          <a:prstGeom prst="roundRect">
            <a:avLst/>
          </a:prstGeom>
        </p:spPr>
      </p:pic>
    </p:spTree>
    <p:extLst>
      <p:ext uri="{BB962C8B-B14F-4D97-AF65-F5344CB8AC3E}">
        <p14:creationId xmlns:p14="http://schemas.microsoft.com/office/powerpoint/2010/main" val="131726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54A83F2-C173-B7A0-BAEA-6AED21AE3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447" y="2356644"/>
            <a:ext cx="1857555" cy="4020359"/>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D74A672-E194-A80F-1BB7-2BE3CB6C3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09" y="2356644"/>
            <a:ext cx="1778348" cy="3848930"/>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16C90F-4855-9A47-8758-D56AEDAFA5FC}"/>
              </a:ext>
            </a:extLst>
          </p:cNvPr>
          <p:cNvSpPr>
            <a:spLocks noGrp="1"/>
          </p:cNvSpPr>
          <p:nvPr>
            <p:ph type="title"/>
          </p:nvPr>
        </p:nvSpPr>
        <p:spPr>
          <a:xfrm>
            <a:off x="319177" y="271885"/>
            <a:ext cx="6556092" cy="822960"/>
          </a:xfrm>
        </p:spPr>
        <p:txBody>
          <a:bodyPr/>
          <a:lstStyle/>
          <a:p>
            <a:r>
              <a:rPr lang="en-US" dirty="0"/>
              <a:t>Redeeming your Rewards</a:t>
            </a:r>
            <a:br>
              <a:rPr lang="en-US" dirty="0"/>
            </a:br>
            <a:r>
              <a:rPr lang="en-US" sz="2000" dirty="0"/>
              <a:t>From the Menu page</a:t>
            </a:r>
            <a:endParaRPr lang="en-US" dirty="0"/>
          </a:p>
        </p:txBody>
      </p:sp>
      <p:sp>
        <p:nvSpPr>
          <p:cNvPr id="3" name="Content Placeholder 2">
            <a:extLst>
              <a:ext uri="{FF2B5EF4-FFF2-40B4-BE49-F238E27FC236}">
                <a16:creationId xmlns:a16="http://schemas.microsoft.com/office/drawing/2014/main" id="{C9712726-5781-E34A-AB97-02BFB0586711}"/>
              </a:ext>
            </a:extLst>
          </p:cNvPr>
          <p:cNvSpPr>
            <a:spLocks noGrp="1"/>
          </p:cNvSpPr>
          <p:nvPr>
            <p:ph sz="quarter" idx="11"/>
          </p:nvPr>
        </p:nvSpPr>
        <p:spPr>
          <a:xfrm>
            <a:off x="256127" y="1263215"/>
            <a:ext cx="3519577" cy="1036587"/>
          </a:xfrm>
        </p:spPr>
        <p:txBody>
          <a:bodyPr/>
          <a:lstStyle/>
          <a:p>
            <a:pPr lvl="1"/>
            <a:r>
              <a:rPr lang="en-US" dirty="0"/>
              <a:t>Select “Redeem Rewards” from the My Rewards homepage</a:t>
            </a:r>
          </a:p>
        </p:txBody>
      </p:sp>
      <p:sp>
        <p:nvSpPr>
          <p:cNvPr id="3072" name="Content Placeholder 2">
            <a:extLst>
              <a:ext uri="{FF2B5EF4-FFF2-40B4-BE49-F238E27FC236}">
                <a16:creationId xmlns:a16="http://schemas.microsoft.com/office/drawing/2014/main" id="{977A2579-6A6E-9112-A4F8-F61910BADC3B}"/>
              </a:ext>
            </a:extLst>
          </p:cNvPr>
          <p:cNvSpPr txBox="1">
            <a:spLocks/>
          </p:cNvSpPr>
          <p:nvPr/>
        </p:nvSpPr>
        <p:spPr>
          <a:xfrm>
            <a:off x="4181035" y="1238439"/>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sz="1800" dirty="0"/>
              <a:t>You will see the amount available to spend along with the gift cards available for purchase</a:t>
            </a:r>
          </a:p>
        </p:txBody>
      </p:sp>
      <p:sp>
        <p:nvSpPr>
          <p:cNvPr id="3077" name="Content Placeholder 2">
            <a:extLst>
              <a:ext uri="{FF2B5EF4-FFF2-40B4-BE49-F238E27FC236}">
                <a16:creationId xmlns:a16="http://schemas.microsoft.com/office/drawing/2014/main" id="{F382D7AB-8828-8319-8C82-9FE8E6643459}"/>
              </a:ext>
            </a:extLst>
          </p:cNvPr>
          <p:cNvSpPr txBox="1">
            <a:spLocks/>
          </p:cNvSpPr>
          <p:nvPr/>
        </p:nvSpPr>
        <p:spPr>
          <a:xfrm>
            <a:off x="8416296" y="1243301"/>
            <a:ext cx="3519577" cy="4312110"/>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After redeeming your eGift card, you will receive an eGift card code that populates in the Orders sections of Redeem Rewards and can be used to redeem at merchant or wherever accepted.  You will also receive a secure message sent to your Message Center in Sydney (web and app) that contains your eGift card code. </a:t>
            </a:r>
          </a:p>
        </p:txBody>
      </p:sp>
      <p:sp>
        <p:nvSpPr>
          <p:cNvPr id="3080" name="Arrow: Right 3079">
            <a:extLst>
              <a:ext uri="{FF2B5EF4-FFF2-40B4-BE49-F238E27FC236}">
                <a16:creationId xmlns:a16="http://schemas.microsoft.com/office/drawing/2014/main" id="{DDF4A36E-2518-43A8-F65D-200D465F554E}"/>
              </a:ext>
            </a:extLst>
          </p:cNvPr>
          <p:cNvSpPr/>
          <p:nvPr/>
        </p:nvSpPr>
        <p:spPr>
          <a:xfrm>
            <a:off x="3001993" y="4123427"/>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mobile phone, gadget, electronic device, portable communications device&#10;&#10;Description automatically generated">
            <a:extLst>
              <a:ext uri="{FF2B5EF4-FFF2-40B4-BE49-F238E27FC236}">
                <a16:creationId xmlns:a16="http://schemas.microsoft.com/office/drawing/2014/main" id="{53CDD9E4-E5EE-16DB-E864-AC024F729798}"/>
              </a:ext>
            </a:extLst>
          </p:cNvPr>
          <p:cNvPicPr>
            <a:picLocks noChangeAspect="1"/>
          </p:cNvPicPr>
          <p:nvPr/>
        </p:nvPicPr>
        <p:blipFill>
          <a:blip r:embed="rId4"/>
          <a:stretch>
            <a:fillRect/>
          </a:stretch>
        </p:blipFill>
        <p:spPr>
          <a:xfrm>
            <a:off x="233827" y="2311840"/>
            <a:ext cx="2343723" cy="4178428"/>
          </a:xfrm>
          <a:prstGeom prst="roundRect">
            <a:avLst/>
          </a:prstGeom>
        </p:spPr>
      </p:pic>
      <p:sp>
        <p:nvSpPr>
          <p:cNvPr id="8" name="Rectangle 7">
            <a:extLst>
              <a:ext uri="{FF2B5EF4-FFF2-40B4-BE49-F238E27FC236}">
                <a16:creationId xmlns:a16="http://schemas.microsoft.com/office/drawing/2014/main" id="{91CB6D67-9EB7-0EE5-7435-BD7E3C06CB84}"/>
              </a:ext>
            </a:extLst>
          </p:cNvPr>
          <p:cNvSpPr/>
          <p:nvPr/>
        </p:nvSpPr>
        <p:spPr>
          <a:xfrm>
            <a:off x="944692" y="4833974"/>
            <a:ext cx="771965" cy="1779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mobile phone, gadget, electronic device, portable communications device&#10;&#10;Description automatically generated">
            <a:extLst>
              <a:ext uri="{FF2B5EF4-FFF2-40B4-BE49-F238E27FC236}">
                <a16:creationId xmlns:a16="http://schemas.microsoft.com/office/drawing/2014/main" id="{7849E648-2C48-5DEB-E15F-F811D94E07CB}"/>
              </a:ext>
            </a:extLst>
          </p:cNvPr>
          <p:cNvPicPr>
            <a:picLocks noChangeAspect="1"/>
          </p:cNvPicPr>
          <p:nvPr/>
        </p:nvPicPr>
        <p:blipFill>
          <a:blip r:embed="rId4"/>
          <a:stretch>
            <a:fillRect/>
          </a:stretch>
        </p:blipFill>
        <p:spPr>
          <a:xfrm>
            <a:off x="3939654" y="2341269"/>
            <a:ext cx="2352347" cy="4193803"/>
          </a:xfrm>
          <a:prstGeom prst="roundRect">
            <a:avLst/>
          </a:prstGeom>
        </p:spPr>
      </p:pic>
      <p:sp>
        <p:nvSpPr>
          <p:cNvPr id="5" name="Rectangle 4">
            <a:extLst>
              <a:ext uri="{FF2B5EF4-FFF2-40B4-BE49-F238E27FC236}">
                <a16:creationId xmlns:a16="http://schemas.microsoft.com/office/drawing/2014/main" id="{E6B5D38B-94B4-199A-2898-74927B75CE34}"/>
              </a:ext>
            </a:extLst>
          </p:cNvPr>
          <p:cNvSpPr/>
          <p:nvPr/>
        </p:nvSpPr>
        <p:spPr>
          <a:xfrm>
            <a:off x="4806450" y="3251027"/>
            <a:ext cx="930116" cy="40775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247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2C209F-9F7B-476C-CC41-DABCC96864C7}"/>
              </a:ext>
            </a:extLst>
          </p:cNvPr>
          <p:cNvPicPr>
            <a:picLocks noChangeAspect="1"/>
          </p:cNvPicPr>
          <p:nvPr/>
        </p:nvPicPr>
        <p:blipFill>
          <a:blip r:embed="rId2">
            <a:extLst>
              <a:ext uri="{28A0092B-C50C-407E-A947-70E740481C1C}">
                <a14:useLocalDpi xmlns:a14="http://schemas.microsoft.com/office/drawing/2010/main" val="0"/>
              </a:ext>
            </a:extLst>
          </a:blip>
          <a:srcRect l="3049" r="3049"/>
          <a:stretch/>
        </p:blipFill>
        <p:spPr>
          <a:xfrm>
            <a:off x="9190007" y="2297554"/>
            <a:ext cx="1780244" cy="3897052"/>
          </a:xfrm>
          <a:prstGeom prst="roundRect">
            <a:avLst/>
          </a:prstGeom>
        </p:spPr>
      </p:pic>
      <p:sp>
        <p:nvSpPr>
          <p:cNvPr id="2" name="Title 1">
            <a:extLst>
              <a:ext uri="{FF2B5EF4-FFF2-40B4-BE49-F238E27FC236}">
                <a16:creationId xmlns:a16="http://schemas.microsoft.com/office/drawing/2014/main" id="{0E16C90F-4855-9A47-8758-D56AEDAFA5FC}"/>
              </a:ext>
            </a:extLst>
          </p:cNvPr>
          <p:cNvSpPr>
            <a:spLocks noGrp="1"/>
          </p:cNvSpPr>
          <p:nvPr>
            <p:ph type="title"/>
          </p:nvPr>
        </p:nvSpPr>
        <p:spPr>
          <a:xfrm>
            <a:off x="319177" y="271885"/>
            <a:ext cx="6556092" cy="822960"/>
          </a:xfrm>
        </p:spPr>
        <p:txBody>
          <a:bodyPr/>
          <a:lstStyle/>
          <a:p>
            <a:r>
              <a:rPr lang="en-US" dirty="0"/>
              <a:t>Locating your Wellness Challenges</a:t>
            </a:r>
            <a:br>
              <a:rPr lang="en-US" dirty="0"/>
            </a:br>
            <a:r>
              <a:rPr lang="en-US" sz="2000" dirty="0"/>
              <a:t>From the Menu page</a:t>
            </a:r>
            <a:endParaRPr lang="en-US" dirty="0"/>
          </a:p>
        </p:txBody>
      </p:sp>
      <p:sp>
        <p:nvSpPr>
          <p:cNvPr id="3" name="Content Placeholder 2">
            <a:extLst>
              <a:ext uri="{FF2B5EF4-FFF2-40B4-BE49-F238E27FC236}">
                <a16:creationId xmlns:a16="http://schemas.microsoft.com/office/drawing/2014/main" id="{C9712726-5781-E34A-AB97-02BFB0586711}"/>
              </a:ext>
            </a:extLst>
          </p:cNvPr>
          <p:cNvSpPr>
            <a:spLocks noGrp="1"/>
          </p:cNvSpPr>
          <p:nvPr>
            <p:ph sz="quarter" idx="11"/>
          </p:nvPr>
        </p:nvSpPr>
        <p:spPr>
          <a:xfrm>
            <a:off x="296444" y="1263215"/>
            <a:ext cx="3519577" cy="1036587"/>
          </a:xfrm>
        </p:spPr>
        <p:txBody>
          <a:bodyPr/>
          <a:lstStyle/>
          <a:p>
            <a:pPr lvl="1"/>
            <a:r>
              <a:rPr lang="en-US" dirty="0"/>
              <a:t>Select “Challenges” from the Incentives menu on My Health Dashboard </a:t>
            </a:r>
          </a:p>
        </p:txBody>
      </p:sp>
      <p:sp>
        <p:nvSpPr>
          <p:cNvPr id="3072" name="Content Placeholder 2">
            <a:extLst>
              <a:ext uri="{FF2B5EF4-FFF2-40B4-BE49-F238E27FC236}">
                <a16:creationId xmlns:a16="http://schemas.microsoft.com/office/drawing/2014/main" id="{977A2579-6A6E-9112-A4F8-F61910BADC3B}"/>
              </a:ext>
            </a:extLst>
          </p:cNvPr>
          <p:cNvSpPr txBox="1">
            <a:spLocks/>
          </p:cNvSpPr>
          <p:nvPr/>
        </p:nvSpPr>
        <p:spPr>
          <a:xfrm>
            <a:off x="4060166" y="1166362"/>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Click on your “Featured Challenge”</a:t>
            </a:r>
          </a:p>
        </p:txBody>
      </p:sp>
      <p:sp>
        <p:nvSpPr>
          <p:cNvPr id="3077" name="Content Placeholder 2">
            <a:extLst>
              <a:ext uri="{FF2B5EF4-FFF2-40B4-BE49-F238E27FC236}">
                <a16:creationId xmlns:a16="http://schemas.microsoft.com/office/drawing/2014/main" id="{F382D7AB-8828-8319-8C82-9FE8E6643459}"/>
              </a:ext>
            </a:extLst>
          </p:cNvPr>
          <p:cNvSpPr txBox="1">
            <a:spLocks/>
          </p:cNvSpPr>
          <p:nvPr/>
        </p:nvSpPr>
        <p:spPr>
          <a:xfrm>
            <a:off x="8864870" y="1166362"/>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Once on My Health Dashboard, scroll down to the “Incentives” section</a:t>
            </a:r>
          </a:p>
        </p:txBody>
      </p:sp>
      <p:sp>
        <p:nvSpPr>
          <p:cNvPr id="3080" name="Arrow: Right 3079">
            <a:extLst>
              <a:ext uri="{FF2B5EF4-FFF2-40B4-BE49-F238E27FC236}">
                <a16:creationId xmlns:a16="http://schemas.microsoft.com/office/drawing/2014/main" id="{DDF4A36E-2518-43A8-F65D-200D465F554E}"/>
              </a:ext>
            </a:extLst>
          </p:cNvPr>
          <p:cNvSpPr/>
          <p:nvPr/>
        </p:nvSpPr>
        <p:spPr>
          <a:xfrm>
            <a:off x="3001993" y="4123427"/>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Arrow: Right 3080">
            <a:extLst>
              <a:ext uri="{FF2B5EF4-FFF2-40B4-BE49-F238E27FC236}">
                <a16:creationId xmlns:a16="http://schemas.microsoft.com/office/drawing/2014/main" id="{DE7CE2EC-1F4F-176D-92E0-444234C2B886}"/>
              </a:ext>
            </a:extLst>
          </p:cNvPr>
          <p:cNvSpPr/>
          <p:nvPr/>
        </p:nvSpPr>
        <p:spPr>
          <a:xfrm>
            <a:off x="7144270" y="4046303"/>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F3BFEDC-1E46-B4C5-B608-D5B637960C9D}"/>
              </a:ext>
            </a:extLst>
          </p:cNvPr>
          <p:cNvGrpSpPr/>
          <p:nvPr/>
        </p:nvGrpSpPr>
        <p:grpSpPr>
          <a:xfrm>
            <a:off x="644276" y="2468172"/>
            <a:ext cx="1917769" cy="3955372"/>
            <a:chOff x="9445925" y="2499752"/>
            <a:chExt cx="1854424" cy="3792676"/>
          </a:xfrm>
        </p:grpSpPr>
        <p:pic>
          <p:nvPicPr>
            <p:cNvPr id="7" name="Picture 2" descr="Image">
              <a:extLst>
                <a:ext uri="{FF2B5EF4-FFF2-40B4-BE49-F238E27FC236}">
                  <a16:creationId xmlns:a16="http://schemas.microsoft.com/office/drawing/2014/main" id="{FA1D51AD-332E-F0DB-2723-E2129A144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807" y="2499752"/>
              <a:ext cx="1752357" cy="3792676"/>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F6E1690-9047-0471-ABEF-2925B0044BA4}"/>
                </a:ext>
              </a:extLst>
            </p:cNvPr>
            <p:cNvPicPr>
              <a:picLocks noChangeAspect="1"/>
            </p:cNvPicPr>
            <p:nvPr/>
          </p:nvPicPr>
          <p:blipFill>
            <a:blip r:embed="rId4"/>
            <a:stretch>
              <a:fillRect/>
            </a:stretch>
          </p:blipFill>
          <p:spPr>
            <a:xfrm>
              <a:off x="9445925" y="5843995"/>
              <a:ext cx="1854424" cy="335474"/>
            </a:xfrm>
            <a:prstGeom prst="roundRect">
              <a:avLst/>
            </a:prstGeom>
          </p:spPr>
        </p:pic>
      </p:grpSp>
      <p:pic>
        <p:nvPicPr>
          <p:cNvPr id="6" name="Picture 5">
            <a:extLst>
              <a:ext uri="{FF2B5EF4-FFF2-40B4-BE49-F238E27FC236}">
                <a16:creationId xmlns:a16="http://schemas.microsoft.com/office/drawing/2014/main" id="{89181BFE-F56D-9A93-F2D3-99A0FD61A2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578" y="2299802"/>
            <a:ext cx="1996586" cy="4104095"/>
          </a:xfrm>
          <a:prstGeom prst="rect">
            <a:avLst/>
          </a:prstGeom>
        </p:spPr>
      </p:pic>
      <p:pic>
        <p:nvPicPr>
          <p:cNvPr id="5" name="Picture 2">
            <a:extLst>
              <a:ext uri="{FF2B5EF4-FFF2-40B4-BE49-F238E27FC236}">
                <a16:creationId xmlns:a16="http://schemas.microsoft.com/office/drawing/2014/main" id="{56FAA754-85F7-43AF-35BA-FFE7E301C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781" y="2436208"/>
            <a:ext cx="1842297" cy="3987336"/>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CDD9E4-E5EE-16DB-E864-AC024F72979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79925" y="2260257"/>
            <a:ext cx="2032748" cy="4178428"/>
          </a:xfrm>
          <a:prstGeom prst="rect">
            <a:avLst/>
          </a:prstGeom>
        </p:spPr>
      </p:pic>
      <p:sp>
        <p:nvSpPr>
          <p:cNvPr id="8" name="Rectangle 7">
            <a:extLst>
              <a:ext uri="{FF2B5EF4-FFF2-40B4-BE49-F238E27FC236}">
                <a16:creationId xmlns:a16="http://schemas.microsoft.com/office/drawing/2014/main" id="{91CB6D67-9EB7-0EE5-7435-BD7E3C06CB84}"/>
              </a:ext>
            </a:extLst>
          </p:cNvPr>
          <p:cNvSpPr/>
          <p:nvPr/>
        </p:nvSpPr>
        <p:spPr>
          <a:xfrm>
            <a:off x="793536" y="3429000"/>
            <a:ext cx="1673525" cy="61730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129020-94C1-02DA-D168-8404059B5652}"/>
              </a:ext>
            </a:extLst>
          </p:cNvPr>
          <p:cNvSpPr/>
          <p:nvPr/>
        </p:nvSpPr>
        <p:spPr>
          <a:xfrm>
            <a:off x="4789853" y="3310385"/>
            <a:ext cx="881274" cy="9752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835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3CA0979-114A-2EA6-DC32-3E1255505C80}"/>
              </a:ext>
            </a:extLst>
          </p:cNvPr>
          <p:cNvGrpSpPr/>
          <p:nvPr/>
        </p:nvGrpSpPr>
        <p:grpSpPr>
          <a:xfrm>
            <a:off x="8942508" y="2143518"/>
            <a:ext cx="2211447" cy="4137858"/>
            <a:chOff x="8942508" y="2143518"/>
            <a:chExt cx="2211447" cy="4137858"/>
          </a:xfrm>
        </p:grpSpPr>
        <p:sp>
          <p:nvSpPr>
            <p:cNvPr id="16" name="object 6">
              <a:extLst>
                <a:ext uri="{FF2B5EF4-FFF2-40B4-BE49-F238E27FC236}">
                  <a16:creationId xmlns:a16="http://schemas.microsoft.com/office/drawing/2014/main" id="{F476070C-55CB-9149-B4DE-596D70BB0FD1}"/>
                </a:ext>
              </a:extLst>
            </p:cNvPr>
            <p:cNvSpPr/>
            <p:nvPr/>
          </p:nvSpPr>
          <p:spPr>
            <a:xfrm>
              <a:off x="8942508" y="2143518"/>
              <a:ext cx="2211447" cy="413785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endParaRPr dirty="0">
                <a:solidFill>
                  <a:srgbClr val="5E5E5E"/>
                </a:solidFill>
                <a:latin typeface="Arial" panose="020B0604020202020204"/>
              </a:endParaRPr>
            </a:p>
          </p:txBody>
        </p:sp>
        <p:pic>
          <p:nvPicPr>
            <p:cNvPr id="17" name="Picture 16">
              <a:extLst>
                <a:ext uri="{FF2B5EF4-FFF2-40B4-BE49-F238E27FC236}">
                  <a16:creationId xmlns:a16="http://schemas.microsoft.com/office/drawing/2014/main" id="{F6FB7053-EB16-51A9-476C-7C142C72F27D}"/>
                </a:ext>
              </a:extLst>
            </p:cNvPr>
            <p:cNvPicPr>
              <a:picLocks noChangeAspect="1"/>
            </p:cNvPicPr>
            <p:nvPr/>
          </p:nvPicPr>
          <p:blipFill>
            <a:blip r:embed="rId3"/>
            <a:stretch>
              <a:fillRect/>
            </a:stretch>
          </p:blipFill>
          <p:spPr>
            <a:xfrm>
              <a:off x="9296073" y="2190612"/>
              <a:ext cx="1780244" cy="3897052"/>
            </a:xfrm>
            <a:prstGeom prst="roundRect">
              <a:avLst/>
            </a:prstGeom>
          </p:spPr>
        </p:pic>
      </p:grpSp>
      <p:pic>
        <p:nvPicPr>
          <p:cNvPr id="1028" name="Picture 4">
            <a:extLst>
              <a:ext uri="{FF2B5EF4-FFF2-40B4-BE49-F238E27FC236}">
                <a16:creationId xmlns:a16="http://schemas.microsoft.com/office/drawing/2014/main" id="{4FDF3B1F-932F-1FE2-80DE-4D437D675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386" y="2161635"/>
            <a:ext cx="1869270" cy="4045714"/>
          </a:xfrm>
          <a:prstGeom prst="round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EE951DA-FEF3-E90D-530E-C6F85D8CE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309" y="2130725"/>
            <a:ext cx="1859785" cy="4025186"/>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16C90F-4855-9A47-8758-D56AEDAFA5FC}"/>
              </a:ext>
            </a:extLst>
          </p:cNvPr>
          <p:cNvSpPr>
            <a:spLocks noGrp="1"/>
          </p:cNvSpPr>
          <p:nvPr>
            <p:ph type="title"/>
          </p:nvPr>
        </p:nvSpPr>
        <p:spPr>
          <a:xfrm>
            <a:off x="319177" y="271885"/>
            <a:ext cx="6556092" cy="822960"/>
          </a:xfrm>
        </p:spPr>
        <p:txBody>
          <a:bodyPr/>
          <a:lstStyle/>
          <a:p>
            <a:r>
              <a:rPr lang="en-US" dirty="0"/>
              <a:t>Locating your Wellness Challenges</a:t>
            </a:r>
            <a:br>
              <a:rPr lang="en-US" dirty="0"/>
            </a:br>
            <a:r>
              <a:rPr lang="en-US" sz="2000" dirty="0"/>
              <a:t>From the Secure Message Center</a:t>
            </a:r>
            <a:endParaRPr lang="en-US" dirty="0"/>
          </a:p>
        </p:txBody>
      </p:sp>
      <p:sp>
        <p:nvSpPr>
          <p:cNvPr id="3" name="Content Placeholder 2">
            <a:extLst>
              <a:ext uri="{FF2B5EF4-FFF2-40B4-BE49-F238E27FC236}">
                <a16:creationId xmlns:a16="http://schemas.microsoft.com/office/drawing/2014/main" id="{C9712726-5781-E34A-AB97-02BFB0586711}"/>
              </a:ext>
            </a:extLst>
          </p:cNvPr>
          <p:cNvSpPr>
            <a:spLocks noGrp="1"/>
          </p:cNvSpPr>
          <p:nvPr>
            <p:ph sz="quarter" idx="11"/>
          </p:nvPr>
        </p:nvSpPr>
        <p:spPr>
          <a:xfrm>
            <a:off x="205494" y="1094492"/>
            <a:ext cx="2641223" cy="1036233"/>
          </a:xfrm>
        </p:spPr>
        <p:txBody>
          <a:bodyPr/>
          <a:lstStyle/>
          <a:p>
            <a:pPr lvl="1"/>
            <a:r>
              <a:rPr lang="en-US" dirty="0"/>
              <a:t>Select the envelope in the top right corner of your screen</a:t>
            </a:r>
          </a:p>
        </p:txBody>
      </p:sp>
      <p:sp>
        <p:nvSpPr>
          <p:cNvPr id="3072" name="Content Placeholder 2">
            <a:extLst>
              <a:ext uri="{FF2B5EF4-FFF2-40B4-BE49-F238E27FC236}">
                <a16:creationId xmlns:a16="http://schemas.microsoft.com/office/drawing/2014/main" id="{977A2579-6A6E-9112-A4F8-F61910BADC3B}"/>
              </a:ext>
            </a:extLst>
          </p:cNvPr>
          <p:cNvSpPr txBox="1">
            <a:spLocks/>
          </p:cNvSpPr>
          <p:nvPr/>
        </p:nvSpPr>
        <p:spPr>
          <a:xfrm>
            <a:off x="4007217" y="1106930"/>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Click on any of the Challenge related messages and follow the links</a:t>
            </a:r>
          </a:p>
        </p:txBody>
      </p:sp>
      <p:sp>
        <p:nvSpPr>
          <p:cNvPr id="3077" name="Content Placeholder 2">
            <a:extLst>
              <a:ext uri="{FF2B5EF4-FFF2-40B4-BE49-F238E27FC236}">
                <a16:creationId xmlns:a16="http://schemas.microsoft.com/office/drawing/2014/main" id="{F382D7AB-8828-8319-8C82-9FE8E6643459}"/>
              </a:ext>
            </a:extLst>
          </p:cNvPr>
          <p:cNvSpPr txBox="1">
            <a:spLocks/>
          </p:cNvSpPr>
          <p:nvPr/>
        </p:nvSpPr>
        <p:spPr>
          <a:xfrm>
            <a:off x="8864870" y="1166362"/>
            <a:ext cx="3519577" cy="1036587"/>
          </a:xfrm>
          <a:prstGeom prst="rect">
            <a:avLst/>
          </a:prstGeom>
        </p:spPr>
        <p:txBody>
          <a:bodyPr vert="horz" lIns="0" tIns="0" rIns="18288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lvl="1"/>
            <a:r>
              <a:rPr lang="en-US" dirty="0"/>
              <a:t>You will be brought directly to the challenge</a:t>
            </a:r>
          </a:p>
        </p:txBody>
      </p:sp>
      <p:sp>
        <p:nvSpPr>
          <p:cNvPr id="3080" name="Arrow: Right 3079">
            <a:extLst>
              <a:ext uri="{FF2B5EF4-FFF2-40B4-BE49-F238E27FC236}">
                <a16:creationId xmlns:a16="http://schemas.microsoft.com/office/drawing/2014/main" id="{DDF4A36E-2518-43A8-F65D-200D465F554E}"/>
              </a:ext>
            </a:extLst>
          </p:cNvPr>
          <p:cNvSpPr/>
          <p:nvPr/>
        </p:nvSpPr>
        <p:spPr>
          <a:xfrm>
            <a:off x="2571436" y="4041324"/>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Arrow: Right 3080">
            <a:extLst>
              <a:ext uri="{FF2B5EF4-FFF2-40B4-BE49-F238E27FC236}">
                <a16:creationId xmlns:a16="http://schemas.microsoft.com/office/drawing/2014/main" id="{DE7CE2EC-1F4F-176D-92E0-444234C2B886}"/>
              </a:ext>
            </a:extLst>
          </p:cNvPr>
          <p:cNvSpPr/>
          <p:nvPr/>
        </p:nvSpPr>
        <p:spPr>
          <a:xfrm>
            <a:off x="5572531" y="3979652"/>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mobile phone, gadget, electronic device, portable communications device&#10;&#10;Description automatically generated">
            <a:extLst>
              <a:ext uri="{FF2B5EF4-FFF2-40B4-BE49-F238E27FC236}">
                <a16:creationId xmlns:a16="http://schemas.microsoft.com/office/drawing/2014/main" id="{89181BFE-F56D-9A93-F2D3-99A0FD61A2ED}"/>
              </a:ext>
            </a:extLst>
          </p:cNvPr>
          <p:cNvPicPr>
            <a:picLocks noChangeAspect="1"/>
          </p:cNvPicPr>
          <p:nvPr/>
        </p:nvPicPr>
        <p:blipFill>
          <a:blip r:embed="rId6"/>
          <a:stretch>
            <a:fillRect/>
          </a:stretch>
        </p:blipFill>
        <p:spPr>
          <a:xfrm>
            <a:off x="5896793" y="2125399"/>
            <a:ext cx="2374629" cy="4233527"/>
          </a:xfrm>
          <a:prstGeom prst="rect">
            <a:avLst/>
          </a:prstGeom>
        </p:spPr>
      </p:pic>
      <p:pic>
        <p:nvPicPr>
          <p:cNvPr id="4" name="Picture 3" descr="A picture containing mobile phone, gadget, electronic device, portable communications device&#10;&#10;Description automatically generated">
            <a:extLst>
              <a:ext uri="{FF2B5EF4-FFF2-40B4-BE49-F238E27FC236}">
                <a16:creationId xmlns:a16="http://schemas.microsoft.com/office/drawing/2014/main" id="{53CDD9E4-E5EE-16DB-E864-AC024F729798}"/>
              </a:ext>
            </a:extLst>
          </p:cNvPr>
          <p:cNvPicPr>
            <a:picLocks noChangeAspect="1"/>
          </p:cNvPicPr>
          <p:nvPr/>
        </p:nvPicPr>
        <p:blipFill>
          <a:blip r:embed="rId6"/>
          <a:stretch>
            <a:fillRect/>
          </a:stretch>
        </p:blipFill>
        <p:spPr>
          <a:xfrm>
            <a:off x="3135000" y="2102948"/>
            <a:ext cx="2343723" cy="4178428"/>
          </a:xfrm>
          <a:prstGeom prst="rect">
            <a:avLst/>
          </a:prstGeom>
        </p:spPr>
      </p:pic>
      <p:sp>
        <p:nvSpPr>
          <p:cNvPr id="8" name="Rectangle 7">
            <a:extLst>
              <a:ext uri="{FF2B5EF4-FFF2-40B4-BE49-F238E27FC236}">
                <a16:creationId xmlns:a16="http://schemas.microsoft.com/office/drawing/2014/main" id="{91CB6D67-9EB7-0EE5-7435-BD7E3C06CB84}"/>
              </a:ext>
            </a:extLst>
          </p:cNvPr>
          <p:cNvSpPr/>
          <p:nvPr/>
        </p:nvSpPr>
        <p:spPr>
          <a:xfrm>
            <a:off x="6313116" y="4655052"/>
            <a:ext cx="475874" cy="2188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129020-94C1-02DA-D168-8404059B5652}"/>
              </a:ext>
            </a:extLst>
          </p:cNvPr>
          <p:cNvSpPr/>
          <p:nvPr/>
        </p:nvSpPr>
        <p:spPr>
          <a:xfrm>
            <a:off x="3573515" y="3661246"/>
            <a:ext cx="1760705" cy="20303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0C7C1C0-54EE-27F5-A93E-DFF120DBAA00}"/>
              </a:ext>
            </a:extLst>
          </p:cNvPr>
          <p:cNvGrpSpPr/>
          <p:nvPr/>
        </p:nvGrpSpPr>
        <p:grpSpPr>
          <a:xfrm>
            <a:off x="358013" y="2130725"/>
            <a:ext cx="1990137" cy="3985404"/>
            <a:chOff x="358013" y="2130725"/>
            <a:chExt cx="1990137" cy="3985404"/>
          </a:xfrm>
        </p:grpSpPr>
        <p:pic>
          <p:nvPicPr>
            <p:cNvPr id="13" name="Picture 12">
              <a:extLst>
                <a:ext uri="{FF2B5EF4-FFF2-40B4-BE49-F238E27FC236}">
                  <a16:creationId xmlns:a16="http://schemas.microsoft.com/office/drawing/2014/main" id="{1C14CB3C-21A1-0BC5-64FB-7A76C7230A8B}"/>
                </a:ext>
              </a:extLst>
            </p:cNvPr>
            <p:cNvPicPr>
              <a:picLocks noChangeAspect="1"/>
            </p:cNvPicPr>
            <p:nvPr/>
          </p:nvPicPr>
          <p:blipFill>
            <a:blip r:embed="rId7"/>
            <a:stretch>
              <a:fillRect/>
            </a:stretch>
          </p:blipFill>
          <p:spPr>
            <a:xfrm>
              <a:off x="358013" y="2130725"/>
              <a:ext cx="1990137" cy="3985404"/>
            </a:xfrm>
            <a:prstGeom prst="rect">
              <a:avLst/>
            </a:prstGeom>
          </p:spPr>
        </p:pic>
        <p:pic>
          <p:nvPicPr>
            <p:cNvPr id="14" name="Picture 13">
              <a:extLst>
                <a:ext uri="{FF2B5EF4-FFF2-40B4-BE49-F238E27FC236}">
                  <a16:creationId xmlns:a16="http://schemas.microsoft.com/office/drawing/2014/main" id="{B960FB3F-F4B8-35DE-A39D-EC768CB17C83}"/>
                </a:ext>
              </a:extLst>
            </p:cNvPr>
            <p:cNvPicPr>
              <a:picLocks noChangeAspect="1"/>
            </p:cNvPicPr>
            <p:nvPr/>
          </p:nvPicPr>
          <p:blipFill>
            <a:blip r:embed="rId8"/>
            <a:stretch>
              <a:fillRect/>
            </a:stretch>
          </p:blipFill>
          <p:spPr>
            <a:xfrm>
              <a:off x="1951623" y="2361875"/>
              <a:ext cx="254072" cy="216612"/>
            </a:xfrm>
            <a:prstGeom prst="rect">
              <a:avLst/>
            </a:prstGeom>
          </p:spPr>
        </p:pic>
      </p:grpSp>
      <p:sp>
        <p:nvSpPr>
          <p:cNvPr id="18" name="Arrow: Right 17">
            <a:extLst>
              <a:ext uri="{FF2B5EF4-FFF2-40B4-BE49-F238E27FC236}">
                <a16:creationId xmlns:a16="http://schemas.microsoft.com/office/drawing/2014/main" id="{29DB043A-3BED-934F-8187-7E3E92AFD24E}"/>
              </a:ext>
            </a:extLst>
          </p:cNvPr>
          <p:cNvSpPr/>
          <p:nvPr/>
        </p:nvSpPr>
        <p:spPr>
          <a:xfrm>
            <a:off x="8491249" y="4009107"/>
            <a:ext cx="667374" cy="3995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50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6FFF59-3851-751A-2470-1F9F479BFFD1}"/>
              </a:ext>
            </a:extLst>
          </p:cNvPr>
          <p:cNvSpPr>
            <a:spLocks noGrp="1"/>
          </p:cNvSpPr>
          <p:nvPr>
            <p:ph type="body" sz="half" idx="2"/>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CE5932DC-8833-20B0-6292-B2EB45B3E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899" y="1187186"/>
            <a:ext cx="2181225" cy="4483630"/>
          </a:xfrm>
          <a:prstGeom prst="rect">
            <a:avLst/>
          </a:prstGeom>
        </p:spPr>
      </p:pic>
      <p:pic>
        <p:nvPicPr>
          <p:cNvPr id="6" name="Picture 5" descr="A list of things to do&#10;&#10;Description automatically generated">
            <a:extLst>
              <a:ext uri="{FF2B5EF4-FFF2-40B4-BE49-F238E27FC236}">
                <a16:creationId xmlns:a16="http://schemas.microsoft.com/office/drawing/2014/main" id="{E53EAD7C-C8F4-37E4-D641-AB7688CE9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778" y="1187185"/>
            <a:ext cx="2181226" cy="4483631"/>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E068C4F-F4BA-0A00-4B29-15A4AF987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87" y="1187185"/>
            <a:ext cx="2256009" cy="4637352"/>
          </a:xfrm>
          <a:prstGeom prst="rect">
            <a:avLst/>
          </a:prstGeom>
        </p:spPr>
      </p:pic>
    </p:spTree>
    <p:extLst>
      <p:ext uri="{BB962C8B-B14F-4D97-AF65-F5344CB8AC3E}">
        <p14:creationId xmlns:p14="http://schemas.microsoft.com/office/powerpoint/2010/main" val="299138122"/>
      </p:ext>
    </p:extLst>
  </p:cSld>
  <p:clrMapOvr>
    <a:masterClrMapping/>
  </p:clrMapOvr>
</p:sld>
</file>

<file path=ppt/theme/theme1.xml><?xml version="1.0" encoding="utf-8"?>
<a:theme xmlns:a="http://schemas.openxmlformats.org/drawingml/2006/main" name="ABS Template">
  <a:themeElements>
    <a:clrScheme name="Anthem BCBS">
      <a:dk1>
        <a:srgbClr val="1A3673"/>
      </a:dk1>
      <a:lt1>
        <a:srgbClr val="FFFFFF"/>
      </a:lt1>
      <a:dk2>
        <a:srgbClr val="231E33"/>
      </a:dk2>
      <a:lt2>
        <a:srgbClr val="E1EDFF"/>
      </a:lt2>
      <a:accent1>
        <a:srgbClr val="1355E9"/>
      </a:accent1>
      <a:accent2>
        <a:srgbClr val="F26959"/>
      </a:accent2>
      <a:accent3>
        <a:srgbClr val="1A3673"/>
      </a:accent3>
      <a:accent4>
        <a:srgbClr val="44B8F3"/>
      </a:accent4>
      <a:accent5>
        <a:srgbClr val="E1EDFF"/>
      </a:accent5>
      <a:accent6>
        <a:srgbClr val="FAC12C"/>
      </a:accent6>
      <a:hlink>
        <a:srgbClr val="44B8F3"/>
      </a:hlink>
      <a:folHlink>
        <a:srgbClr val="1355E9"/>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custClr name="Navy">
      <a:srgbClr val="1A3673"/>
    </a:custClr>
    <a:custClr name="Blue">
      <a:srgbClr val="1355E9"/>
    </a:custClr>
    <a:custClr name="Cyan">
      <a:srgbClr val="44B8F3"/>
    </a:custClr>
    <a:custClr name="Pale Cyan">
      <a:srgbClr val="E1EDFF"/>
    </a:custClr>
    <a:custClr name="Coral">
      <a:srgbClr val="F2695A"/>
    </a:custClr>
    <a:custClr name="Green">
      <a:srgbClr val="9EE110"/>
    </a:custClr>
    <a:custClr name="Yellow">
      <a:srgbClr val="FAC12C"/>
    </a:custClr>
  </a:custClrLst>
  <a:extLst>
    <a:ext uri="{05A4C25C-085E-4340-85A3-A5531E510DB2}">
      <thm15:themeFamily xmlns:thm15="http://schemas.microsoft.com/office/thememl/2012/main" name="ABCBS_042423 (1).potx" id="{9F13446B-6430-4136-8C19-D994C40CB232}" vid="{29A08B6E-4E29-4059-A624-5BFEE920A4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3483</TotalTime>
  <Words>274</Words>
  <Application>Microsoft Office PowerPoint</Application>
  <PresentationFormat>Widescreen</PresentationFormat>
  <Paragraphs>22</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Elevance Sans</vt:lpstr>
      <vt:lpstr>Elevance Sans Medium</vt:lpstr>
      <vt:lpstr>ABS Template</vt:lpstr>
      <vt:lpstr>How to Navigate your Wellness Experience in Sydney </vt:lpstr>
      <vt:lpstr>Locating your Wellness Experience</vt:lpstr>
      <vt:lpstr>Locating your Rewards From the Menu page</vt:lpstr>
      <vt:lpstr>Redeeming your Rewards From the Menu page</vt:lpstr>
      <vt:lpstr>Locating your Wellness Challenges From the Menu page</vt:lpstr>
      <vt:lpstr>Locating your Wellness Challenges From the Secure Message Center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our  template</dc:title>
  <dc:creator>Hull, Brooke</dc:creator>
  <cp:lastModifiedBy>Wendy Dillingham</cp:lastModifiedBy>
  <cp:revision>4</cp:revision>
  <cp:lastPrinted>2024-02-21T15:22:17Z</cp:lastPrinted>
  <dcterms:created xsi:type="dcterms:W3CDTF">2024-02-08T13:43:44Z</dcterms:created>
  <dcterms:modified xsi:type="dcterms:W3CDTF">2024-03-12T20:32:26Z</dcterms:modified>
</cp:coreProperties>
</file>