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4817" r:id="rId5"/>
  </p:sldMasterIdLst>
  <p:notesMasterIdLst>
    <p:notesMasterId r:id="rId21"/>
  </p:notesMasterIdLst>
  <p:handoutMasterIdLst>
    <p:handoutMasterId r:id="rId22"/>
  </p:handoutMasterIdLst>
  <p:sldIdLst>
    <p:sldId id="583" r:id="rId6"/>
    <p:sldId id="295" r:id="rId7"/>
    <p:sldId id="27738" r:id="rId8"/>
    <p:sldId id="27735" r:id="rId9"/>
    <p:sldId id="27677" r:id="rId10"/>
    <p:sldId id="27739" r:id="rId11"/>
    <p:sldId id="27743" r:id="rId12"/>
    <p:sldId id="27740" r:id="rId13"/>
    <p:sldId id="27741" r:id="rId14"/>
    <p:sldId id="27742" r:id="rId15"/>
    <p:sldId id="436" r:id="rId16"/>
    <p:sldId id="298" r:id="rId17"/>
    <p:sldId id="27733" r:id="rId18"/>
    <p:sldId id="27731" r:id="rId19"/>
    <p:sldId id="2773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lth and wellness" id="{775558DC-A75B-2D4F-AFEA-779B3F558F25}">
          <p14:sldIdLst>
            <p14:sldId id="583"/>
            <p14:sldId id="295"/>
            <p14:sldId id="27738"/>
            <p14:sldId id="27735"/>
            <p14:sldId id="27677"/>
            <p14:sldId id="27739"/>
            <p14:sldId id="27743"/>
            <p14:sldId id="27740"/>
            <p14:sldId id="27741"/>
            <p14:sldId id="27742"/>
            <p14:sldId id="436"/>
            <p14:sldId id="298"/>
            <p14:sldId id="27733"/>
            <p14:sldId id="27731"/>
            <p14:sldId id="277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58BD62-D1AE-F6B6-C50C-A2F464CF8F93}" name="Lesli Jo" initials="LJ" userId="226609a4d854cd2f" providerId="Windows Live"/>
  <p188:author id="{9437D1A3-D91B-FFFA-8840-9E06546D7F95}" name="Tucker, Lauri" initials="TL" userId="S::AH73689@ad.wellpoint.com::d7af2049-aa3b-4354-9c08-0f0ba47cfaa0" providerId="AD"/>
  <p188:author id="{6C0AD0B6-63C4-ACB3-0979-B386E2A03616}" name="JACK HONIG" initials="JH" userId="69c75931f1fe6eef" providerId="Windows Live"/>
  <p188:author id="{F3E133C9-668B-C8BE-406D-8C9D2EB841E1}" name="Rankin, Jen" initials="RJ" userId="S::AG68640@ad.wellpoint.com::325b60a6-2c80-4b45-92d2-2da4cfe2a34a" providerId="AD"/>
  <p188:author id="{4CDF54DB-D3F5-5305-36E1-A4403F509106}" name="Jacobs, Elizabeth" initials="JE" userId="S::af78762@ad.wellpoint.com::3df963f6-11ff-4bd1-b20d-8882a6b1d293" providerId="AD"/>
  <p188:author id="{A33947EE-2DED-1C1F-4E8D-E25FDC06517D}" name="Baggot, Elena" initials="BE" userId="S::ah16768@ad.wellpoint.com::7adb4013-6262-4772-89ec-f857acd07849" providerId="AD"/>
  <p188:author id="{877CA1F7-D017-2630-63E6-12ECF7435F7E}" name="Snee, Bethany" initials="SB" userId="S::sneebt@ad.wellpoint.com::6d0b865a-4194-419e-9b30-3796ff42ea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ishop, Rhea" initials="BR" lastIdx="2" clrIdx="6">
    <p:extLst>
      <p:ext uri="{19B8F6BF-5375-455C-9EA6-DF929625EA0E}">
        <p15:presenceInfo xmlns:p15="http://schemas.microsoft.com/office/powerpoint/2012/main" userId="S::ac34106@ad.wellpoint.com::0f7db96e-45a2-4268-9496-9786e03a0a36" providerId="AD"/>
      </p:ext>
    </p:extLst>
  </p:cmAuthor>
  <p:cmAuthor id="1" name="Michelle Wang" initials="MW" lastIdx="1" clrIdx="0"/>
  <p:cmAuthor id="8" name="Jacobs, Elizabeth" initials="JE" lastIdx="2" clrIdx="7"/>
  <p:cmAuthor id="2" name="Wilhelm, Laura" initials="WL" lastIdx="24" clrIdx="1"/>
  <p:cmAuthor id="9" name="Fern Boyer" initials="FB" lastIdx="2" clrIdx="8">
    <p:extLst>
      <p:ext uri="{19B8F6BF-5375-455C-9EA6-DF929625EA0E}">
        <p15:presenceInfo xmlns:p15="http://schemas.microsoft.com/office/powerpoint/2012/main" userId="0d099f0801e1c04a" providerId="Windows Live"/>
      </p:ext>
    </p:extLst>
  </p:cmAuthor>
  <p:cmAuthor id="3" name="Gedrim, Erica" initials="GE" lastIdx="36" clrIdx="2"/>
  <p:cmAuthor id="10" name="Snee, Bethany" initials="SB [2]" lastIdx="1" clrIdx="9">
    <p:extLst>
      <p:ext uri="{19B8F6BF-5375-455C-9EA6-DF929625EA0E}">
        <p15:presenceInfo xmlns:p15="http://schemas.microsoft.com/office/powerpoint/2012/main" userId="S::sneebt@ad.wellpoint.com::6d0b865a-4194-419e-9b30-3796ff42ead4" providerId="AD"/>
      </p:ext>
    </p:extLst>
  </p:cmAuthor>
  <p:cmAuthor id="4" name="Smith, Lori (NY)" initials="SL(" lastIdx="28" clrIdx="3">
    <p:extLst>
      <p:ext uri="{19B8F6BF-5375-455C-9EA6-DF929625EA0E}">
        <p15:presenceInfo xmlns:p15="http://schemas.microsoft.com/office/powerpoint/2012/main" userId="S-1-5-21-1292428093-484763869-725345543-2405606" providerId="AD"/>
      </p:ext>
    </p:extLst>
  </p:cmAuthor>
  <p:cmAuthor id="11" name="Cohen, Danielle" initials="CD" lastIdx="3" clrIdx="10">
    <p:extLst>
      <p:ext uri="{19B8F6BF-5375-455C-9EA6-DF929625EA0E}">
        <p15:presenceInfo xmlns:p15="http://schemas.microsoft.com/office/powerpoint/2012/main" userId="S::AB24304@ad.wellpoint.com::ace863ec-3f66-4659-ac21-54649789c7ef" providerId="AD"/>
      </p:ext>
    </p:extLst>
  </p:cmAuthor>
  <p:cmAuthor id="5" name="Fillhardt, Michael" initials="FM" lastIdx="16" clrIdx="4">
    <p:extLst>
      <p:ext uri="{19B8F6BF-5375-455C-9EA6-DF929625EA0E}">
        <p15:presenceInfo xmlns:p15="http://schemas.microsoft.com/office/powerpoint/2012/main" userId="S::ab59491@ad.wellpoint.com::6b902286-f6af-4371-aaaa-1a85cfe133b6" providerId="AD"/>
      </p:ext>
    </p:extLst>
  </p:cmAuthor>
  <p:cmAuthor id="6" name="Schindler, Brett" initials="SB" lastIdx="5" clrIdx="5">
    <p:extLst>
      <p:ext uri="{19B8F6BF-5375-455C-9EA6-DF929625EA0E}">
        <p15:presenceInfo xmlns:p15="http://schemas.microsoft.com/office/powerpoint/2012/main" userId="S::ag26862@ad.wellpoint.com::8011055f-d7cf-4590-af84-1e597a7be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DCECF9"/>
    <a:srgbClr val="69B3E7"/>
    <a:srgbClr val="58B6E7"/>
    <a:srgbClr val="344581"/>
    <a:srgbClr val="858BB5"/>
    <a:srgbClr val="B9BCD6"/>
    <a:srgbClr val="5C6599"/>
    <a:srgbClr val="335879"/>
    <a:srgbClr val="BCD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5A3B1-2323-4654-B635-8F40BD835CE6}" v="49" dt="2024-01-30T16:15:35.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5425" autoAdjust="0"/>
  </p:normalViewPr>
  <p:slideViewPr>
    <p:cSldViewPr snapToGrid="0">
      <p:cViewPr varScale="1">
        <p:scale>
          <a:sx n="75" d="100"/>
          <a:sy n="75" d="100"/>
        </p:scale>
        <p:origin x="1016" y="52"/>
      </p:cViewPr>
      <p:guideLst/>
    </p:cSldViewPr>
  </p:slideViewPr>
  <p:notesTextViewPr>
    <p:cViewPr>
      <p:scale>
        <a:sx n="1" d="1"/>
        <a:sy n="1" d="1"/>
      </p:scale>
      <p:origin x="0" y="0"/>
    </p:cViewPr>
  </p:notesTextViewPr>
  <p:sorterViewPr>
    <p:cViewPr varScale="1">
      <p:scale>
        <a:sx n="1" d="1"/>
        <a:sy n="1" d="1"/>
      </p:scale>
      <p:origin x="0" y="-902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ghals, Amanda" userId="7c8386fd-639b-4483-8d8f-2c6e18d3c1ef" providerId="ADAL" clId="{DDCDCAA6-5DFB-4E61-ABB6-5E1B30042FE3}"/>
    <pc:docChg chg="modSld">
      <pc:chgData name="Langhals, Amanda" userId="7c8386fd-639b-4483-8d8f-2c6e18d3c1ef" providerId="ADAL" clId="{DDCDCAA6-5DFB-4E61-ABB6-5E1B30042FE3}" dt="2024-01-30T18:49:45.441" v="8" actId="20577"/>
      <pc:docMkLst>
        <pc:docMk/>
      </pc:docMkLst>
      <pc:sldChg chg="modSp mod">
        <pc:chgData name="Langhals, Amanda" userId="7c8386fd-639b-4483-8d8f-2c6e18d3c1ef" providerId="ADAL" clId="{DDCDCAA6-5DFB-4E61-ABB6-5E1B30042FE3}" dt="2024-01-30T18:49:45.441" v="8" actId="20577"/>
        <pc:sldMkLst>
          <pc:docMk/>
          <pc:sldMk cId="3484907617" sldId="27733"/>
        </pc:sldMkLst>
        <pc:spChg chg="mod">
          <ac:chgData name="Langhals, Amanda" userId="7c8386fd-639b-4483-8d8f-2c6e18d3c1ef" providerId="ADAL" clId="{DDCDCAA6-5DFB-4E61-ABB6-5E1B30042FE3}" dt="2024-01-30T18:49:45.441" v="8" actId="20577"/>
          <ac:spMkLst>
            <pc:docMk/>
            <pc:sldMk cId="3484907617" sldId="27733"/>
            <ac:spMk id="4" creationId="{4BEEA081-3D2D-B53A-B6A8-BB0EE1C16D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1822-9146-9D82-44AE693E0E21}"/>
              </c:ext>
            </c:extLst>
          </c:dPt>
          <c:dPt>
            <c:idx val="1"/>
            <c:bubble3D val="0"/>
            <c:spPr>
              <a:solidFill>
                <a:schemeClr val="accent2"/>
              </a:solidFill>
              <a:ln>
                <a:noFill/>
              </a:ln>
              <a:effectLst/>
            </c:spPr>
            <c:extLst>
              <c:ext xmlns:c16="http://schemas.microsoft.com/office/drawing/2014/chart" uri="{C3380CC4-5D6E-409C-BE32-E72D297353CC}">
                <c16:uniqueId val="{00000003-1822-9146-9D82-44AE693E0E21}"/>
              </c:ext>
            </c:extLst>
          </c:dPt>
          <c:dPt>
            <c:idx val="2"/>
            <c:bubble3D val="0"/>
            <c:spPr>
              <a:solidFill>
                <a:schemeClr val="accent2"/>
              </a:solidFill>
              <a:ln>
                <a:noFill/>
              </a:ln>
              <a:effectLst/>
            </c:spPr>
            <c:extLst>
              <c:ext xmlns:c16="http://schemas.microsoft.com/office/drawing/2014/chart" uri="{C3380CC4-5D6E-409C-BE32-E72D297353CC}">
                <c16:uniqueId val="{00000005-1822-9146-9D82-44AE693E0E21}"/>
              </c:ext>
            </c:extLst>
          </c:dPt>
          <c:dPt>
            <c:idx val="3"/>
            <c:bubble3D val="0"/>
            <c:spPr>
              <a:solidFill>
                <a:schemeClr val="accent2"/>
              </a:solidFill>
              <a:ln>
                <a:noFill/>
              </a:ln>
              <a:effectLst/>
            </c:spPr>
            <c:extLst>
              <c:ext xmlns:c16="http://schemas.microsoft.com/office/drawing/2014/chart" uri="{C3380CC4-5D6E-409C-BE32-E72D297353CC}">
                <c16:uniqueId val="{00000007-1822-9146-9D82-44AE693E0E2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1822-9146-9D82-44AE693E0E2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alpha val="90000"/>
                </a:schemeClr>
              </a:solidFill>
            </c:spPr>
            <c:extLst>
              <c:ext xmlns:c16="http://schemas.microsoft.com/office/drawing/2014/chart" uri="{C3380CC4-5D6E-409C-BE32-E72D297353CC}">
                <c16:uniqueId val="{00000001-3B03-7F43-B177-CF817876697E}"/>
              </c:ext>
            </c:extLst>
          </c:dPt>
          <c:dPt>
            <c:idx val="1"/>
            <c:bubble3D val="0"/>
            <c:spPr>
              <a:noFill/>
            </c:spPr>
            <c:extLst>
              <c:ext xmlns:c16="http://schemas.microsoft.com/office/drawing/2014/chart" uri="{C3380CC4-5D6E-409C-BE32-E72D297353CC}">
                <c16:uniqueId val="{00000003-3B03-7F43-B177-CF817876697E}"/>
              </c:ext>
            </c:extLst>
          </c:dPt>
          <c:dPt>
            <c:idx val="2"/>
            <c:bubble3D val="0"/>
            <c:spPr>
              <a:noFill/>
            </c:spPr>
            <c:extLst>
              <c:ext xmlns:c16="http://schemas.microsoft.com/office/drawing/2014/chart" uri="{C3380CC4-5D6E-409C-BE32-E72D297353CC}">
                <c16:uniqueId val="{00000005-3B03-7F43-B177-CF817876697E}"/>
              </c:ext>
            </c:extLst>
          </c:dPt>
          <c:dPt>
            <c:idx val="3"/>
            <c:bubble3D val="0"/>
            <c:spPr>
              <a:noFill/>
            </c:spPr>
            <c:extLst>
              <c:ext xmlns:c16="http://schemas.microsoft.com/office/drawing/2014/chart" uri="{C3380CC4-5D6E-409C-BE32-E72D297353CC}">
                <c16:uniqueId val="{00000007-3B03-7F43-B177-CF817876697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3B03-7F43-B177-CF817876697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7902872200301899E-2"/>
          <c:y val="0.108333475503249"/>
          <c:w val="0.97209712779969804"/>
          <c:h val="0.78333304899350298"/>
        </c:manualLayout>
      </c:layout>
      <c:barChart>
        <c:barDir val="bar"/>
        <c:grouping val="clustered"/>
        <c:varyColors val="0"/>
        <c:ser>
          <c:idx val="0"/>
          <c:order val="0"/>
          <c:tx>
            <c:strRef>
              <c:f>Sheet1!$B$1</c:f>
              <c:strCache>
                <c:ptCount val="1"/>
                <c:pt idx="0">
                  <c:v>Series 1</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FC3-8042-AEB9-D99BECADB607}"/>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FC3-8042-AEB9-D99BECADB607}"/>
            </c:ext>
          </c:extLst>
        </c:ser>
        <c:ser>
          <c:idx val="2"/>
          <c:order val="2"/>
          <c:tx>
            <c:strRef>
              <c:f>Sheet1!$D$1</c:f>
              <c:strCache>
                <c:ptCount val="1"/>
                <c:pt idx="0">
                  <c:v>Series 3</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FC3-8042-AEB9-D99BECADB607}"/>
            </c:ext>
          </c:extLst>
        </c:ser>
        <c:dLbls>
          <c:showLegendKey val="0"/>
          <c:showVal val="1"/>
          <c:showCatName val="0"/>
          <c:showSerName val="0"/>
          <c:showPercent val="0"/>
          <c:showBubbleSize val="0"/>
        </c:dLbls>
        <c:gapWidth val="150"/>
        <c:overlap val="-100"/>
        <c:axId val="501799352"/>
        <c:axId val="501800136"/>
      </c:barChart>
      <c:catAx>
        <c:axId val="501799352"/>
        <c:scaling>
          <c:orientation val="minMax"/>
        </c:scaling>
        <c:delete val="0"/>
        <c:axPos val="l"/>
        <c:majorGridlines>
          <c:spPr>
            <a:ln>
              <a:noFill/>
            </a:ln>
          </c:spPr>
        </c:majorGridlines>
        <c:numFmt formatCode="General" sourceLinked="0"/>
        <c:majorTickMark val="none"/>
        <c:minorTickMark val="none"/>
        <c:tickLblPos val="none"/>
        <c:spPr>
          <a:ln>
            <a:noFill/>
          </a:ln>
        </c:spPr>
        <c:crossAx val="501800136"/>
        <c:crosses val="autoZero"/>
        <c:auto val="1"/>
        <c:lblAlgn val="ctr"/>
        <c:lblOffset val="100"/>
        <c:noMultiLvlLbl val="0"/>
      </c:catAx>
      <c:valAx>
        <c:axId val="501800136"/>
        <c:scaling>
          <c:orientation val="minMax"/>
        </c:scaling>
        <c:delete val="1"/>
        <c:axPos val="b"/>
        <c:numFmt formatCode="General" sourceLinked="1"/>
        <c:majorTickMark val="out"/>
        <c:minorTickMark val="none"/>
        <c:tickLblPos val="nextTo"/>
        <c:crossAx val="501799352"/>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
          <c:w val="1"/>
          <c:h val="0.94970859541810404"/>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DF6-DE4B-9EAC-DF12DAD105C3}"/>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DF6-DE4B-9EAC-DF12DAD105C3}"/>
            </c:ext>
          </c:extLst>
        </c:ser>
        <c:ser>
          <c:idx val="2"/>
          <c:order val="2"/>
          <c:tx>
            <c:strRef>
              <c:f>Sheet1!$D$1</c:f>
              <c:strCache>
                <c:ptCount val="1"/>
                <c:pt idx="0">
                  <c:v>Series 3</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DF6-DE4B-9EAC-DF12DAD105C3}"/>
            </c:ext>
          </c:extLst>
        </c:ser>
        <c:dLbls>
          <c:showLegendKey val="0"/>
          <c:showVal val="0"/>
          <c:showCatName val="0"/>
          <c:showSerName val="0"/>
          <c:showPercent val="0"/>
          <c:showBubbleSize val="0"/>
        </c:dLbls>
        <c:gapWidth val="150"/>
        <c:axId val="501795824"/>
        <c:axId val="501798960"/>
      </c:barChart>
      <c:catAx>
        <c:axId val="501795824"/>
        <c:scaling>
          <c:orientation val="minMax"/>
        </c:scaling>
        <c:delete val="0"/>
        <c:axPos val="b"/>
        <c:majorGridlines>
          <c:spPr>
            <a:ln>
              <a:noFill/>
            </a:ln>
          </c:spPr>
        </c:majorGridlines>
        <c:numFmt formatCode="General" sourceLinked="0"/>
        <c:majorTickMark val="none"/>
        <c:minorTickMark val="none"/>
        <c:tickLblPos val="none"/>
        <c:spPr>
          <a:ln>
            <a:noFill/>
          </a:ln>
        </c:spPr>
        <c:crossAx val="501798960"/>
        <c:crosses val="autoZero"/>
        <c:auto val="1"/>
        <c:lblAlgn val="ctr"/>
        <c:lblOffset val="100"/>
        <c:noMultiLvlLbl val="0"/>
      </c:catAx>
      <c:valAx>
        <c:axId val="501798960"/>
        <c:scaling>
          <c:orientation val="minMax"/>
        </c:scaling>
        <c:delete val="1"/>
        <c:axPos val="l"/>
        <c:numFmt formatCode="General" sourceLinked="1"/>
        <c:majorTickMark val="out"/>
        <c:minorTickMark val="none"/>
        <c:tickLblPos val="nextTo"/>
        <c:crossAx val="501795824"/>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
          <c:w val="1"/>
          <c:h val="0.94970859541810404"/>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-4</c:v>
                </c:pt>
              </c:numCache>
            </c:numRef>
          </c:val>
          <c:extLst>
            <c:ext xmlns:c16="http://schemas.microsoft.com/office/drawing/2014/chart" uri="{C3380CC4-5D6E-409C-BE32-E72D297353CC}">
              <c16:uniqueId val="{00000000-3ACF-E44E-9331-CFCE3D24D919}"/>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1-3ACF-E44E-9331-CFCE3D24D919}"/>
            </c:ext>
          </c:extLst>
        </c:ser>
        <c:ser>
          <c:idx val="2"/>
          <c:order val="2"/>
          <c:tx>
            <c:strRef>
              <c:f>Sheet1!$D$1</c:f>
              <c:strCache>
                <c:ptCount val="1"/>
                <c:pt idx="0">
                  <c:v>Series 3</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2-3ACF-E44E-9331-CFCE3D24D919}"/>
            </c:ext>
          </c:extLst>
        </c:ser>
        <c:dLbls>
          <c:showLegendKey val="0"/>
          <c:showVal val="1"/>
          <c:showCatName val="0"/>
          <c:showSerName val="0"/>
          <c:showPercent val="0"/>
          <c:showBubbleSize val="0"/>
        </c:dLbls>
        <c:gapWidth val="100"/>
        <c:overlap val="-100"/>
        <c:axId val="501796216"/>
        <c:axId val="501799744"/>
      </c:barChart>
      <c:catAx>
        <c:axId val="501796216"/>
        <c:scaling>
          <c:orientation val="minMax"/>
        </c:scaling>
        <c:delete val="0"/>
        <c:axPos val="b"/>
        <c:majorGridlines>
          <c:spPr>
            <a:ln>
              <a:noFill/>
            </a:ln>
          </c:spPr>
        </c:majorGridlines>
        <c:numFmt formatCode="General" sourceLinked="0"/>
        <c:majorTickMark val="none"/>
        <c:minorTickMark val="none"/>
        <c:tickLblPos val="none"/>
        <c:spPr>
          <a:ln>
            <a:noFill/>
          </a:ln>
        </c:spPr>
        <c:crossAx val="501799744"/>
        <c:crosses val="autoZero"/>
        <c:auto val="1"/>
        <c:lblAlgn val="ctr"/>
        <c:lblOffset val="100"/>
        <c:noMultiLvlLbl val="0"/>
      </c:catAx>
      <c:valAx>
        <c:axId val="501799744"/>
        <c:scaling>
          <c:orientation val="minMax"/>
        </c:scaling>
        <c:delete val="1"/>
        <c:axPos val="l"/>
        <c:numFmt formatCode="General" sourceLinked="1"/>
        <c:majorTickMark val="out"/>
        <c:minorTickMark val="none"/>
        <c:tickLblPos val="nextTo"/>
        <c:crossAx val="501796216"/>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0E89-8028-5B43-9F8B-8FDFDCB543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669F6616-1EB7-4945-AD8F-2AEB1B7D9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FA62D6-2C78-5542-9854-77C903638CA1}"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F82A1C6E-88E3-414F-9DEF-2B5A2F0172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DD947CA5-4406-E54C-AC48-3FCFF3D78B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288A6-5256-E649-840A-B67F426CF9B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7108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4797E89-7C1F-4A46-83DA-ACEA86AFDD8D}"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82E2FCA-B339-704C-B71F-0EEE153455E4}" type="slidenum">
              <a:rPr lang="en-US" smtClean="0"/>
              <a:pPr/>
              <a:t>‹#›</a:t>
            </a:fld>
            <a:endParaRPr lang="en-US" dirty="0"/>
          </a:p>
        </p:txBody>
      </p:sp>
    </p:spTree>
    <p:extLst>
      <p:ext uri="{BB962C8B-B14F-4D97-AF65-F5344CB8AC3E}">
        <p14:creationId xmlns:p14="http://schemas.microsoft.com/office/powerpoint/2010/main" val="3105609932"/>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EA4F845-AC77-0F4F-B613-43871740629E}" type="slidenum">
              <a:rPr lang="en-US" smtClean="0"/>
              <a:pPr/>
              <a:t>1</a:t>
            </a:fld>
            <a:endParaRPr lang="en-US" dirty="0"/>
          </a:p>
        </p:txBody>
      </p:sp>
    </p:spTree>
    <p:extLst>
      <p:ext uri="{BB962C8B-B14F-4D97-AF65-F5344CB8AC3E}">
        <p14:creationId xmlns:p14="http://schemas.microsoft.com/office/powerpoint/2010/main" val="270341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891311">
              <a:defRPr/>
            </a:pPr>
            <a:endParaRPr lang="en-US" sz="1100" dirty="0">
              <a:latin typeface="+mn-lt"/>
            </a:endParaRPr>
          </a:p>
        </p:txBody>
      </p:sp>
      <p:sp>
        <p:nvSpPr>
          <p:cNvPr id="4" name="Slide Number Placeholder 3"/>
          <p:cNvSpPr>
            <a:spLocks noGrp="1"/>
          </p:cNvSpPr>
          <p:nvPr>
            <p:ph type="sldNum" sz="quarter" idx="10"/>
          </p:nvPr>
        </p:nvSpPr>
        <p:spPr/>
        <p:txBody>
          <a:bodyPr/>
          <a:lstStyle/>
          <a:p>
            <a:fld id="{AEA4F845-AC77-0F4F-B613-43871740629E}" type="slidenum">
              <a:rPr lang="en-US" smtClean="0"/>
              <a:pPr/>
              <a:t>12</a:t>
            </a:fld>
            <a:endParaRPr lang="en-US" dirty="0"/>
          </a:p>
        </p:txBody>
      </p:sp>
    </p:spTree>
    <p:extLst>
      <p:ext uri="{BB962C8B-B14F-4D97-AF65-F5344CB8AC3E}">
        <p14:creationId xmlns:p14="http://schemas.microsoft.com/office/powerpoint/2010/main" val="618419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a:solidFill>
                <a:schemeClr val="bg2">
                  <a:lumMod val="10000"/>
                </a:schemeClr>
              </a:solidFill>
              <a:latin typeface="+mn-lt"/>
            </a:endParaRPr>
          </a:p>
        </p:txBody>
      </p:sp>
      <p:sp>
        <p:nvSpPr>
          <p:cNvPr id="4" name="Slide Number Placeholder 3"/>
          <p:cNvSpPr>
            <a:spLocks noGrp="1"/>
          </p:cNvSpPr>
          <p:nvPr>
            <p:ph type="sldNum" sz="quarter" idx="5"/>
          </p:nvPr>
        </p:nvSpPr>
        <p:spPr/>
        <p:txBody>
          <a:bodyPr/>
          <a:lstStyle/>
          <a:p>
            <a:fld id="{182E2FCA-B339-704C-B71F-0EEE153455E4}" type="slidenum">
              <a:rPr lang="en-US" smtClean="0"/>
              <a:pPr/>
              <a:t>13</a:t>
            </a:fld>
            <a:endParaRPr lang="en-US" dirty="0"/>
          </a:p>
        </p:txBody>
      </p:sp>
    </p:spTree>
    <p:extLst>
      <p:ext uri="{BB962C8B-B14F-4D97-AF65-F5344CB8AC3E}">
        <p14:creationId xmlns:p14="http://schemas.microsoft.com/office/powerpoint/2010/main" val="384589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182E2FCA-B339-704C-B71F-0EEE153455E4}" type="slidenum">
              <a:rPr lang="en-US" smtClean="0"/>
              <a:pPr/>
              <a:t>14</a:t>
            </a:fld>
            <a:endParaRPr lang="en-US" dirty="0"/>
          </a:p>
        </p:txBody>
      </p:sp>
    </p:spTree>
    <p:extLst>
      <p:ext uri="{BB962C8B-B14F-4D97-AF65-F5344CB8AC3E}">
        <p14:creationId xmlns:p14="http://schemas.microsoft.com/office/powerpoint/2010/main" val="69320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891311" rtl="0" eaLnBrk="1" fontAlgn="base" latinLnBrk="0" hangingPunct="1">
              <a:lnSpc>
                <a:spcPct val="100000"/>
              </a:lnSpc>
              <a:spcBef>
                <a:spcPct val="30000"/>
              </a:spcBef>
              <a:spcAft>
                <a:spcPct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AEA4F845-AC77-0F4F-B613-43871740629E}" type="slidenum">
              <a:rPr lang="en-US" smtClean="0"/>
              <a:pPr/>
              <a:t>2</a:t>
            </a:fld>
            <a:endParaRPr lang="en-US" dirty="0"/>
          </a:p>
        </p:txBody>
      </p:sp>
    </p:spTree>
    <p:extLst>
      <p:ext uri="{BB962C8B-B14F-4D97-AF65-F5344CB8AC3E}">
        <p14:creationId xmlns:p14="http://schemas.microsoft.com/office/powerpoint/2010/main" val="248477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E2FCA-B339-704C-B71F-0EEE153455E4}" type="slidenum">
              <a:rPr lang="en-US" smtClean="0"/>
              <a:pPr/>
              <a:t>3</a:t>
            </a:fld>
            <a:endParaRPr lang="en-US" dirty="0"/>
          </a:p>
        </p:txBody>
      </p:sp>
    </p:spTree>
    <p:extLst>
      <p:ext uri="{BB962C8B-B14F-4D97-AF65-F5344CB8AC3E}">
        <p14:creationId xmlns:p14="http://schemas.microsoft.com/office/powerpoint/2010/main" val="336994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E2FCA-B339-704C-B71F-0EEE153455E4}" type="slidenum">
              <a:rPr lang="en-US" smtClean="0"/>
              <a:pPr/>
              <a:t>4</a:t>
            </a:fld>
            <a:endParaRPr lang="en-US" dirty="0"/>
          </a:p>
        </p:txBody>
      </p:sp>
    </p:spTree>
    <p:extLst>
      <p:ext uri="{BB962C8B-B14F-4D97-AF65-F5344CB8AC3E}">
        <p14:creationId xmlns:p14="http://schemas.microsoft.com/office/powerpoint/2010/main" val="178014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E2FCA-B339-704C-B71F-0EEE153455E4}" type="slidenum">
              <a:rPr lang="en-US" smtClean="0"/>
              <a:pPr/>
              <a:t>5</a:t>
            </a:fld>
            <a:endParaRPr lang="en-US" dirty="0"/>
          </a:p>
        </p:txBody>
      </p:sp>
    </p:spTree>
    <p:extLst>
      <p:ext uri="{BB962C8B-B14F-4D97-AF65-F5344CB8AC3E}">
        <p14:creationId xmlns:p14="http://schemas.microsoft.com/office/powerpoint/2010/main" val="318382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E2FCA-B339-704C-B71F-0EEE153455E4}" type="slidenum">
              <a:rPr lang="en-US" smtClean="0"/>
              <a:pPr/>
              <a:t>6</a:t>
            </a:fld>
            <a:endParaRPr lang="en-US" dirty="0"/>
          </a:p>
        </p:txBody>
      </p:sp>
    </p:spTree>
    <p:extLst>
      <p:ext uri="{BB962C8B-B14F-4D97-AF65-F5344CB8AC3E}">
        <p14:creationId xmlns:p14="http://schemas.microsoft.com/office/powerpoint/2010/main" val="142286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2E2FCA-B339-704C-B71F-0EEE153455E4}" type="slidenum">
              <a:rPr lang="en-US" smtClean="0"/>
              <a:pPr/>
              <a:t>7</a:t>
            </a:fld>
            <a:endParaRPr lang="en-US" dirty="0"/>
          </a:p>
        </p:txBody>
      </p:sp>
    </p:spTree>
    <p:extLst>
      <p:ext uri="{BB962C8B-B14F-4D97-AF65-F5344CB8AC3E}">
        <p14:creationId xmlns:p14="http://schemas.microsoft.com/office/powerpoint/2010/main" val="421446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rgbClr val="012169"/>
              </a:solidFill>
              <a:latin typeface="+mn-lt"/>
            </a:endParaRPr>
          </a:p>
        </p:txBody>
      </p:sp>
      <p:sp>
        <p:nvSpPr>
          <p:cNvPr id="4" name="Slide Number Placeholder 3"/>
          <p:cNvSpPr>
            <a:spLocks noGrp="1"/>
          </p:cNvSpPr>
          <p:nvPr>
            <p:ph type="sldNum" sz="quarter" idx="5"/>
          </p:nvPr>
        </p:nvSpPr>
        <p:spPr/>
        <p:txBody>
          <a:bodyPr/>
          <a:lstStyle/>
          <a:p>
            <a:fld id="{182E2FCA-B339-704C-B71F-0EEE153455E4}" type="slidenum">
              <a:rPr lang="en-US" smtClean="0"/>
              <a:pPr/>
              <a:t>8</a:t>
            </a:fld>
            <a:endParaRPr lang="en-US" dirty="0"/>
          </a:p>
        </p:txBody>
      </p:sp>
    </p:spTree>
    <p:extLst>
      <p:ext uri="{BB962C8B-B14F-4D97-AF65-F5344CB8AC3E}">
        <p14:creationId xmlns:p14="http://schemas.microsoft.com/office/powerpoint/2010/main" val="210867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AEA4F845-AC77-0F4F-B613-43871740629E}" type="slidenum">
              <a:rPr lang="en-US" smtClean="0"/>
              <a:pPr/>
              <a:t>11</a:t>
            </a:fld>
            <a:endParaRPr lang="en-US" dirty="0"/>
          </a:p>
        </p:txBody>
      </p:sp>
    </p:spTree>
    <p:extLst>
      <p:ext uri="{BB962C8B-B14F-4D97-AF65-F5344CB8AC3E}">
        <p14:creationId xmlns:p14="http://schemas.microsoft.com/office/powerpoint/2010/main" val="1012959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 Id="rId5" Type="http://schemas.openxmlformats.org/officeDocument/2006/relationships/image" Target="../media/image39.svg"/><Relationship Id="rId4" Type="http://schemas.openxmlformats.org/officeDocument/2006/relationships/image" Target="../media/image3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 Id="rId5" Type="http://schemas.openxmlformats.org/officeDocument/2006/relationships/image" Target="../media/image43.svg"/><Relationship Id="rId4" Type="http://schemas.openxmlformats.org/officeDocument/2006/relationships/image" Target="../media/image42.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63.svg"/><Relationship Id="rId3" Type="http://schemas.openxmlformats.org/officeDocument/2006/relationships/chart" Target="../charts/chart2.xml"/><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chart" Target="../charts/chart1.xml"/><Relationship Id="rId16" Type="http://schemas.openxmlformats.org/officeDocument/2006/relationships/image" Target="../media/image53.svg"/><Relationship Id="rId20" Type="http://schemas.openxmlformats.org/officeDocument/2006/relationships/image" Target="../media/image57.svg"/><Relationship Id="rId29" Type="http://schemas.openxmlformats.org/officeDocument/2006/relationships/image" Target="../media/image66.png"/><Relationship Id="rId1" Type="http://schemas.openxmlformats.org/officeDocument/2006/relationships/slideMaster" Target="../slideMasters/slideMaster2.xml"/><Relationship Id="rId6" Type="http://schemas.openxmlformats.org/officeDocument/2006/relationships/chart" Target="../charts/chart5.xml"/><Relationship Id="rId11" Type="http://schemas.openxmlformats.org/officeDocument/2006/relationships/image" Target="../media/image48.png"/><Relationship Id="rId24" Type="http://schemas.openxmlformats.org/officeDocument/2006/relationships/image" Target="../media/image61.svg"/><Relationship Id="rId5" Type="http://schemas.openxmlformats.org/officeDocument/2006/relationships/chart" Target="../charts/chart4.xml"/><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sv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chart" Target="../charts/chart3.xml"/><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svg"/><Relationship Id="rId27" Type="http://schemas.openxmlformats.org/officeDocument/2006/relationships/image" Target="../media/image64.png"/><Relationship Id="rId30" Type="http://schemas.openxmlformats.org/officeDocument/2006/relationships/image" Target="../media/image67.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31" name="Picture 30" descr="A picture containing person, wall, indoor, preparing&#10;&#10;Description automatically generated">
            <a:extLst>
              <a:ext uri="{FF2B5EF4-FFF2-40B4-BE49-F238E27FC236}">
                <a16:creationId xmlns:a16="http://schemas.microsoft.com/office/drawing/2014/main" id="{F77E5652-DC6C-8BEF-CA0E-8A875FEF66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979710" y="2667163"/>
            <a:ext cx="1694525" cy="1132943"/>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450462" y="3869510"/>
            <a:ext cx="2788214" cy="537534"/>
          </a:xfrm>
          <a:prstGeom prst="rect">
            <a:avLst/>
          </a:prstGeom>
        </p:spPr>
        <p:txBody>
          <a:bodyPr vert="horz" lIns="0" tIns="0" rIns="0" bIns="0" rtlCol="0">
            <a:noAutofit/>
          </a:bodyPr>
          <a:lstStyle>
            <a:lvl1pPr marL="0" indent="0">
              <a:buNone/>
              <a:defRPr sz="120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450462" y="2788007"/>
            <a:ext cx="2788214" cy="965054"/>
          </a:xfrm>
        </p:spPr>
        <p:txBody>
          <a:bodyPr tIns="45720">
            <a:noAutofit/>
          </a:bodyPr>
          <a:lstStyle>
            <a:lvl1pPr marL="0" indent="0" algn="l">
              <a:lnSpc>
                <a:spcPct val="100000"/>
              </a:lnSpc>
              <a:buNone/>
              <a:defRPr sz="1600" spc="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r>
              <a:rPr lang="en-US" altLang="zh-TW"/>
              <a:t> Arial 16pt</a:t>
            </a:r>
            <a:endParaRPr lang="en-US"/>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428995" y="806463"/>
            <a:ext cx="4495799" cy="1376773"/>
          </a:xfrm>
        </p:spPr>
        <p:txBody>
          <a:bodyPr anchor="b">
            <a:noAutofit/>
          </a:bodyPr>
          <a:lstStyle>
            <a:lvl1pPr algn="l">
              <a:lnSpc>
                <a:spcPct val="85000"/>
              </a:lnSpc>
              <a:defRPr sz="4000" b="1" spc="-100" baseline="0">
                <a:solidFill>
                  <a:schemeClr val="tx2"/>
                </a:solidFill>
              </a:defRPr>
            </a:lvl1pPr>
          </a:lstStyle>
          <a:p>
            <a:r>
              <a:rPr lang="en-US"/>
              <a:t>Click to edit</a:t>
            </a:r>
            <a:br>
              <a:rPr lang="en-US" altLang="zh-TW"/>
            </a:br>
            <a:r>
              <a:rPr lang="en-US" altLang="zh-TW"/>
              <a:t>Arial</a:t>
            </a:r>
            <a:r>
              <a:rPr lang="zh-TW" altLang="en-US"/>
              <a:t> </a:t>
            </a:r>
            <a:r>
              <a:rPr lang="en-US" altLang="zh-TW"/>
              <a:t>bold</a:t>
            </a:r>
            <a:r>
              <a:rPr lang="zh-TW" altLang="en-US"/>
              <a:t> </a:t>
            </a:r>
            <a:r>
              <a:rPr lang="en-US" altLang="zh-TW"/>
              <a:t>40pt</a:t>
            </a:r>
            <a:endParaRPr lang="en-US"/>
          </a:p>
        </p:txBody>
      </p:sp>
      <p:pic>
        <p:nvPicPr>
          <p:cNvPr id="13" name="Picture 12">
            <a:extLst>
              <a:ext uri="{FF2B5EF4-FFF2-40B4-BE49-F238E27FC236}">
                <a16:creationId xmlns:a16="http://schemas.microsoft.com/office/drawing/2014/main" id="{544FA8E5-1E45-CB45-85CC-E9037F2850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30273" y="2669209"/>
            <a:ext cx="1698895" cy="1132948"/>
          </a:xfrm>
          <a:prstGeom prst="rect">
            <a:avLst/>
          </a:prstGeom>
        </p:spPr>
      </p:pic>
      <p:sp>
        <p:nvSpPr>
          <p:cNvPr id="17" name="Rectangle 16">
            <a:extLst>
              <a:ext uri="{FF2B5EF4-FFF2-40B4-BE49-F238E27FC236}">
                <a16:creationId xmlns:a16="http://schemas.microsoft.com/office/drawing/2014/main" id="{D15C9D43-7BB8-A24D-B43D-63803AABE487}"/>
              </a:ext>
            </a:extLst>
          </p:cNvPr>
          <p:cNvSpPr/>
          <p:nvPr userDrawn="1"/>
        </p:nvSpPr>
        <p:spPr>
          <a:xfrm rot="5400000">
            <a:off x="1259444" y="1540955"/>
            <a:ext cx="201168" cy="1875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2174323-BBC1-114B-855F-1F66D99BA9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494509" y="2667162"/>
            <a:ext cx="1699422" cy="1132948"/>
          </a:xfrm>
          <a:prstGeom prst="rect">
            <a:avLst/>
          </a:prstGeom>
        </p:spPr>
      </p:pic>
      <p:pic>
        <p:nvPicPr>
          <p:cNvPr id="14" name="Picture 13" descr="Logo&#10;&#10;Description automatically generated">
            <a:extLst>
              <a:ext uri="{FF2B5EF4-FFF2-40B4-BE49-F238E27FC236}">
                <a16:creationId xmlns:a16="http://schemas.microsoft.com/office/drawing/2014/main" id="{4C12848C-33F0-FDB9-3613-1B2DE52BBE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8995" y="4804508"/>
            <a:ext cx="1364776" cy="208363"/>
          </a:xfrm>
          <a:prstGeom prst="rect">
            <a:avLst/>
          </a:prstGeom>
        </p:spPr>
      </p:pic>
      <p:pic>
        <p:nvPicPr>
          <p:cNvPr id="2" name="Content Placeholder 22" descr="A family sits around a table&#10;&#10;Description automatically generated with low confidence">
            <a:extLst>
              <a:ext uri="{FF2B5EF4-FFF2-40B4-BE49-F238E27FC236}">
                <a16:creationId xmlns:a16="http://schemas.microsoft.com/office/drawing/2014/main" id="{7FBAE307-3D7E-4A87-3BCC-980180156AF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3494509" y="2667164"/>
            <a:ext cx="1701800" cy="1133475"/>
          </a:xfrm>
          <a:prstGeom prst="rect">
            <a:avLst/>
          </a:prstGeom>
        </p:spPr>
      </p:pic>
      <p:pic>
        <p:nvPicPr>
          <p:cNvPr id="3" name="Picture 2" descr="A picture containing person, outdoor, dessert&#10;&#10;Description automatically generated">
            <a:extLst>
              <a:ext uri="{FF2B5EF4-FFF2-40B4-BE49-F238E27FC236}">
                <a16:creationId xmlns:a16="http://schemas.microsoft.com/office/drawing/2014/main" id="{EBBC3C22-40E4-D92E-D0BE-3D233CFAA08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237463" y="2667163"/>
            <a:ext cx="1701093" cy="1132948"/>
          </a:xfrm>
          <a:prstGeom prst="rect">
            <a:avLst/>
          </a:prstGeom>
        </p:spPr>
      </p:pic>
      <p:sp>
        <p:nvSpPr>
          <p:cNvPr id="22" name="Rectangle 21">
            <a:extLst>
              <a:ext uri="{FF2B5EF4-FFF2-40B4-BE49-F238E27FC236}">
                <a16:creationId xmlns:a16="http://schemas.microsoft.com/office/drawing/2014/main" id="{39B8545A-6CBB-3E42-8BAC-14A21593571F}"/>
              </a:ext>
            </a:extLst>
          </p:cNvPr>
          <p:cNvSpPr/>
          <p:nvPr userDrawn="1"/>
        </p:nvSpPr>
        <p:spPr>
          <a:xfrm>
            <a:off x="3744519" y="3734367"/>
            <a:ext cx="5399481" cy="13514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0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eet our team-n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314325" y="1028972"/>
            <a:ext cx="7967649" cy="743144"/>
          </a:xfrm>
        </p:spPr>
        <p:txBody>
          <a:bodyPr anchor="t"/>
          <a:lstStyle>
            <a:lvl1pPr>
              <a:defRPr sz="3200" spc="-100" baseline="0"/>
            </a:lvl1pPr>
          </a:lstStyle>
          <a:p>
            <a:endParaRPr lang="en-US"/>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Left Bracket 10">
            <a:extLst>
              <a:ext uri="{FF2B5EF4-FFF2-40B4-BE49-F238E27FC236}">
                <a16:creationId xmlns:a16="http://schemas.microsoft.com/office/drawing/2014/main" id="{65FF4DE8-9CB8-5243-A526-FD7AE37ED090}"/>
              </a:ext>
            </a:extLst>
          </p:cNvPr>
          <p:cNvSpPr/>
          <p:nvPr userDrawn="1"/>
        </p:nvSpPr>
        <p:spPr>
          <a:xfrm rot="5400000">
            <a:off x="4437690" y="-993851"/>
            <a:ext cx="72056" cy="6035179"/>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5" name="Text Placeholder 2">
            <a:extLst>
              <a:ext uri="{FF2B5EF4-FFF2-40B4-BE49-F238E27FC236}">
                <a16:creationId xmlns:a16="http://schemas.microsoft.com/office/drawing/2014/main" id="{4DBB5624-3125-1D4E-ADFB-7F85690AE05D}"/>
              </a:ext>
            </a:extLst>
          </p:cNvPr>
          <p:cNvSpPr>
            <a:spLocks noGrp="1"/>
          </p:cNvSpPr>
          <p:nvPr>
            <p:ph idx="29" hasCustomPrompt="1"/>
          </p:nvPr>
        </p:nvSpPr>
        <p:spPr>
          <a:xfrm>
            <a:off x="2863927" y="3493804"/>
            <a:ext cx="1420248"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36" name="Text Placeholder 2">
            <a:extLst>
              <a:ext uri="{FF2B5EF4-FFF2-40B4-BE49-F238E27FC236}">
                <a16:creationId xmlns:a16="http://schemas.microsoft.com/office/drawing/2014/main" id="{D9F5EC9C-01D7-CA41-95C8-AB00F9E629D0}"/>
              </a:ext>
            </a:extLst>
          </p:cNvPr>
          <p:cNvSpPr>
            <a:spLocks noGrp="1"/>
          </p:cNvSpPr>
          <p:nvPr>
            <p:ph idx="30" hasCustomPrompt="1"/>
          </p:nvPr>
        </p:nvSpPr>
        <p:spPr>
          <a:xfrm>
            <a:off x="2863927" y="3720305"/>
            <a:ext cx="1420248" cy="565448"/>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37" name="Text Placeholder 2">
            <a:extLst>
              <a:ext uri="{FF2B5EF4-FFF2-40B4-BE49-F238E27FC236}">
                <a16:creationId xmlns:a16="http://schemas.microsoft.com/office/drawing/2014/main" id="{DD0C621F-1505-4643-A16E-2446DC8567B1}"/>
              </a:ext>
            </a:extLst>
          </p:cNvPr>
          <p:cNvSpPr>
            <a:spLocks noGrp="1"/>
          </p:cNvSpPr>
          <p:nvPr>
            <p:ph idx="31" hasCustomPrompt="1"/>
          </p:nvPr>
        </p:nvSpPr>
        <p:spPr>
          <a:xfrm>
            <a:off x="4984270" y="3493804"/>
            <a:ext cx="1420248"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38" name="Text Placeholder 2">
            <a:extLst>
              <a:ext uri="{FF2B5EF4-FFF2-40B4-BE49-F238E27FC236}">
                <a16:creationId xmlns:a16="http://schemas.microsoft.com/office/drawing/2014/main" id="{5E88317B-2191-4741-AF24-C06F8C985AAD}"/>
              </a:ext>
            </a:extLst>
          </p:cNvPr>
          <p:cNvSpPr>
            <a:spLocks noGrp="1"/>
          </p:cNvSpPr>
          <p:nvPr>
            <p:ph idx="32" hasCustomPrompt="1"/>
          </p:nvPr>
        </p:nvSpPr>
        <p:spPr>
          <a:xfrm>
            <a:off x="4984270" y="3720305"/>
            <a:ext cx="1420248" cy="565448"/>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41" name="Text Placeholder 2">
            <a:extLst>
              <a:ext uri="{FF2B5EF4-FFF2-40B4-BE49-F238E27FC236}">
                <a16:creationId xmlns:a16="http://schemas.microsoft.com/office/drawing/2014/main" id="{C847E974-C4CB-164C-BED6-D7B06D13881B}"/>
              </a:ext>
            </a:extLst>
          </p:cNvPr>
          <p:cNvSpPr>
            <a:spLocks noGrp="1"/>
          </p:cNvSpPr>
          <p:nvPr>
            <p:ph idx="35" hasCustomPrompt="1"/>
          </p:nvPr>
        </p:nvSpPr>
        <p:spPr>
          <a:xfrm>
            <a:off x="7113325" y="3493804"/>
            <a:ext cx="1420248"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42" name="Text Placeholder 2">
            <a:extLst>
              <a:ext uri="{FF2B5EF4-FFF2-40B4-BE49-F238E27FC236}">
                <a16:creationId xmlns:a16="http://schemas.microsoft.com/office/drawing/2014/main" id="{A0DC3732-A560-D247-99EA-CAA5083C9D86}"/>
              </a:ext>
            </a:extLst>
          </p:cNvPr>
          <p:cNvSpPr>
            <a:spLocks noGrp="1"/>
          </p:cNvSpPr>
          <p:nvPr>
            <p:ph idx="36" hasCustomPrompt="1"/>
          </p:nvPr>
        </p:nvSpPr>
        <p:spPr>
          <a:xfrm>
            <a:off x="7113325" y="3720305"/>
            <a:ext cx="1420248" cy="565448"/>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52" name="Text Placeholder 2">
            <a:extLst>
              <a:ext uri="{FF2B5EF4-FFF2-40B4-BE49-F238E27FC236}">
                <a16:creationId xmlns:a16="http://schemas.microsoft.com/office/drawing/2014/main" id="{207A3564-F284-6D43-897E-C335CBB9C6D7}"/>
              </a:ext>
            </a:extLst>
          </p:cNvPr>
          <p:cNvSpPr>
            <a:spLocks noGrp="1"/>
          </p:cNvSpPr>
          <p:nvPr>
            <p:ph idx="39" hasCustomPrompt="1"/>
          </p:nvPr>
        </p:nvSpPr>
        <p:spPr>
          <a:xfrm>
            <a:off x="2863927" y="2538764"/>
            <a:ext cx="1420248"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53" name="Text Placeholder 2">
            <a:extLst>
              <a:ext uri="{FF2B5EF4-FFF2-40B4-BE49-F238E27FC236}">
                <a16:creationId xmlns:a16="http://schemas.microsoft.com/office/drawing/2014/main" id="{4F610985-A8D6-7440-86D7-10C0F620EDDE}"/>
              </a:ext>
            </a:extLst>
          </p:cNvPr>
          <p:cNvSpPr>
            <a:spLocks noGrp="1"/>
          </p:cNvSpPr>
          <p:nvPr>
            <p:ph idx="40" hasCustomPrompt="1"/>
          </p:nvPr>
        </p:nvSpPr>
        <p:spPr>
          <a:xfrm>
            <a:off x="2863927" y="2765265"/>
            <a:ext cx="1420248" cy="565448"/>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54" name="Text Placeholder 2">
            <a:extLst>
              <a:ext uri="{FF2B5EF4-FFF2-40B4-BE49-F238E27FC236}">
                <a16:creationId xmlns:a16="http://schemas.microsoft.com/office/drawing/2014/main" id="{EC99359D-9964-A743-A87B-1758462BB0BC}"/>
              </a:ext>
            </a:extLst>
          </p:cNvPr>
          <p:cNvSpPr>
            <a:spLocks noGrp="1"/>
          </p:cNvSpPr>
          <p:nvPr>
            <p:ph idx="41" hasCustomPrompt="1"/>
          </p:nvPr>
        </p:nvSpPr>
        <p:spPr>
          <a:xfrm>
            <a:off x="4988626" y="2538764"/>
            <a:ext cx="1420248"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55" name="Text Placeholder 2">
            <a:extLst>
              <a:ext uri="{FF2B5EF4-FFF2-40B4-BE49-F238E27FC236}">
                <a16:creationId xmlns:a16="http://schemas.microsoft.com/office/drawing/2014/main" id="{A2135A2F-FAA0-2146-876A-B8667566E0C1}"/>
              </a:ext>
            </a:extLst>
          </p:cNvPr>
          <p:cNvSpPr>
            <a:spLocks noGrp="1"/>
          </p:cNvSpPr>
          <p:nvPr>
            <p:ph idx="42" hasCustomPrompt="1"/>
          </p:nvPr>
        </p:nvSpPr>
        <p:spPr>
          <a:xfrm>
            <a:off x="4988626" y="2765265"/>
            <a:ext cx="1420248" cy="565448"/>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58" name="Text Placeholder 2">
            <a:extLst>
              <a:ext uri="{FF2B5EF4-FFF2-40B4-BE49-F238E27FC236}">
                <a16:creationId xmlns:a16="http://schemas.microsoft.com/office/drawing/2014/main" id="{774AAD47-D1DB-064B-8F31-3DC429416ED6}"/>
              </a:ext>
            </a:extLst>
          </p:cNvPr>
          <p:cNvSpPr>
            <a:spLocks noGrp="1"/>
          </p:cNvSpPr>
          <p:nvPr>
            <p:ph idx="45" hasCustomPrompt="1"/>
          </p:nvPr>
        </p:nvSpPr>
        <p:spPr>
          <a:xfrm>
            <a:off x="7113325" y="2538764"/>
            <a:ext cx="1420248"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59" name="Text Placeholder 2">
            <a:extLst>
              <a:ext uri="{FF2B5EF4-FFF2-40B4-BE49-F238E27FC236}">
                <a16:creationId xmlns:a16="http://schemas.microsoft.com/office/drawing/2014/main" id="{694BD353-927B-3043-935F-C304C5A9D89B}"/>
              </a:ext>
            </a:extLst>
          </p:cNvPr>
          <p:cNvSpPr>
            <a:spLocks noGrp="1"/>
          </p:cNvSpPr>
          <p:nvPr>
            <p:ph idx="46" hasCustomPrompt="1"/>
          </p:nvPr>
        </p:nvSpPr>
        <p:spPr>
          <a:xfrm>
            <a:off x="7113325" y="2765265"/>
            <a:ext cx="1420248" cy="565448"/>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26" name="Text Placeholder 2">
            <a:extLst>
              <a:ext uri="{FF2B5EF4-FFF2-40B4-BE49-F238E27FC236}">
                <a16:creationId xmlns:a16="http://schemas.microsoft.com/office/drawing/2014/main" id="{D0C15A83-BF0E-0C45-B353-EDBD9EBEEE4C}"/>
              </a:ext>
            </a:extLst>
          </p:cNvPr>
          <p:cNvSpPr>
            <a:spLocks noGrp="1"/>
          </p:cNvSpPr>
          <p:nvPr>
            <p:ph idx="17" hasCustomPrompt="1"/>
          </p:nvPr>
        </p:nvSpPr>
        <p:spPr>
          <a:xfrm>
            <a:off x="753955" y="3490728"/>
            <a:ext cx="1404346"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27" name="Text Placeholder 2">
            <a:extLst>
              <a:ext uri="{FF2B5EF4-FFF2-40B4-BE49-F238E27FC236}">
                <a16:creationId xmlns:a16="http://schemas.microsoft.com/office/drawing/2014/main" id="{A98644A8-BD7A-6247-8E38-5FDD5F384C48}"/>
              </a:ext>
            </a:extLst>
          </p:cNvPr>
          <p:cNvSpPr>
            <a:spLocks noGrp="1"/>
          </p:cNvSpPr>
          <p:nvPr>
            <p:ph idx="18" hasCustomPrompt="1"/>
          </p:nvPr>
        </p:nvSpPr>
        <p:spPr>
          <a:xfrm>
            <a:off x="753955" y="3717228"/>
            <a:ext cx="1404346" cy="568523"/>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
        <p:nvSpPr>
          <p:cNvPr id="28" name="Text Placeholder 2">
            <a:extLst>
              <a:ext uri="{FF2B5EF4-FFF2-40B4-BE49-F238E27FC236}">
                <a16:creationId xmlns:a16="http://schemas.microsoft.com/office/drawing/2014/main" id="{8B140DF7-FBDD-7940-957D-58B23054EBF9}"/>
              </a:ext>
            </a:extLst>
          </p:cNvPr>
          <p:cNvSpPr>
            <a:spLocks noGrp="1"/>
          </p:cNvSpPr>
          <p:nvPr>
            <p:ph idx="47" hasCustomPrompt="1"/>
          </p:nvPr>
        </p:nvSpPr>
        <p:spPr>
          <a:xfrm>
            <a:off x="753955" y="2540803"/>
            <a:ext cx="1404346" cy="200858"/>
          </a:xfrm>
          <a:prstGeom prst="rect">
            <a:avLst/>
          </a:prstGeom>
        </p:spPr>
        <p:txBody>
          <a:bodyPr vert="horz" lIns="0" tIns="0" rIns="0" bIns="0" rtlCol="0">
            <a:noAutofit/>
          </a:bodyPr>
          <a:lstStyle>
            <a:lvl1pPr marL="0" indent="0">
              <a:buFontTx/>
              <a:buNone/>
              <a:defRPr sz="1200" b="1">
                <a:solidFill>
                  <a:schemeClr val="tx2"/>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Name</a:t>
            </a:r>
          </a:p>
          <a:p>
            <a:pPr lvl="0"/>
            <a:endParaRPr lang="en-US"/>
          </a:p>
        </p:txBody>
      </p:sp>
      <p:sp>
        <p:nvSpPr>
          <p:cNvPr id="29" name="Text Placeholder 2">
            <a:extLst>
              <a:ext uri="{FF2B5EF4-FFF2-40B4-BE49-F238E27FC236}">
                <a16:creationId xmlns:a16="http://schemas.microsoft.com/office/drawing/2014/main" id="{5AFD18FA-552F-7947-A1C8-2738CA30FEF6}"/>
              </a:ext>
            </a:extLst>
          </p:cNvPr>
          <p:cNvSpPr>
            <a:spLocks noGrp="1"/>
          </p:cNvSpPr>
          <p:nvPr>
            <p:ph idx="48" hasCustomPrompt="1"/>
          </p:nvPr>
        </p:nvSpPr>
        <p:spPr>
          <a:xfrm>
            <a:off x="753955" y="2767303"/>
            <a:ext cx="1404346" cy="568523"/>
          </a:xfrm>
          <a:prstGeom prst="rect">
            <a:avLst/>
          </a:prstGeom>
        </p:spPr>
        <p:txBody>
          <a:bodyPr vert="horz" lIns="0" tIns="0" rIns="0" bIns="0" rtlCol="0">
            <a:noAutofit/>
          </a:bodyPr>
          <a:lstStyle>
            <a:lvl1pPr marL="0" indent="0">
              <a:spcAft>
                <a:spcPts val="0"/>
              </a:spcAft>
              <a:buFontTx/>
              <a:buNone/>
              <a:defRPr sz="10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Title</a:t>
            </a:r>
          </a:p>
          <a:p>
            <a:pPr lvl="0"/>
            <a:r>
              <a:rPr lang="en-US"/>
              <a:t>Department</a:t>
            </a:r>
          </a:p>
        </p:txBody>
      </p:sp>
    </p:spTree>
    <p:extLst>
      <p:ext uri="{BB962C8B-B14F-4D97-AF65-F5344CB8AC3E}">
        <p14:creationId xmlns:p14="http://schemas.microsoft.com/office/powerpoint/2010/main" val="41432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Divider-Upfront">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471747"/>
            <a:ext cx="9144000" cy="4194234"/>
          </a:xfrm>
          <a:prstGeom prst="rect">
            <a:avLst/>
          </a:prstGeom>
          <a:solidFill>
            <a:schemeClr val="accent3"/>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latin typeface="+mj-lt"/>
              <a:cs typeface="Arial" panose="020B0604020202020204" pitchFamily="34" charset="0"/>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314325" y="471747"/>
            <a:ext cx="3507178" cy="1213332"/>
          </a:xfrm>
        </p:spPr>
        <p:txBody>
          <a:bodyPr anchor="b">
            <a:noAutofit/>
          </a:bodyPr>
          <a:lstStyle>
            <a:lvl1pPr algn="l">
              <a:lnSpc>
                <a:spcPct val="85000"/>
              </a:lnSpc>
              <a:defRPr sz="2800" b="1" spc="-100" baseline="0">
                <a:solidFill>
                  <a:schemeClr val="bg1"/>
                </a:solidFill>
              </a:defRPr>
            </a:lvl1pPr>
          </a:lstStyle>
          <a:p>
            <a:endParaRPr lang="en-US" sz="2800" spc="-5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sp>
        <p:nvSpPr>
          <p:cNvPr id="13" name="Rectangle 12">
            <a:extLst>
              <a:ext uri="{FF2B5EF4-FFF2-40B4-BE49-F238E27FC236}">
                <a16:creationId xmlns:a16="http://schemas.microsoft.com/office/drawing/2014/main" id="{911E57E3-6510-454B-AAD1-2D54D4497518}"/>
              </a:ext>
            </a:extLst>
          </p:cNvPr>
          <p:cNvSpPr/>
          <p:nvPr userDrawn="1"/>
        </p:nvSpPr>
        <p:spPr>
          <a:xfrm>
            <a:off x="-1" y="827772"/>
            <a:ext cx="172293" cy="87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815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1A1B142-85B1-9842-8F41-C1283E14BDDF}"/>
              </a:ext>
            </a:extLst>
          </p:cNvPr>
          <p:cNvSpPr>
            <a:spLocks noGrp="1"/>
          </p:cNvSpPr>
          <p:nvPr>
            <p:ph sz="quarter" idx="18" hasCustomPrompt="1"/>
          </p:nvPr>
        </p:nvSpPr>
        <p:spPr>
          <a:xfrm>
            <a:off x="3467100" y="1319213"/>
            <a:ext cx="5349875" cy="2774613"/>
          </a:xfrm>
        </p:spPr>
        <p:txBody>
          <a:bodyPr anchor="t">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09F2DB0-3F18-824F-B7FB-08D417FA2B20}"/>
              </a:ext>
            </a:extLst>
          </p:cNvPr>
          <p:cNvSpPr>
            <a:spLocks noGrp="1"/>
          </p:cNvSpPr>
          <p:nvPr>
            <p:ph type="ctrTitle" hasCustomPrompt="1"/>
          </p:nvPr>
        </p:nvSpPr>
        <p:spPr>
          <a:xfrm>
            <a:off x="314326" y="1319212"/>
            <a:ext cx="2589588" cy="1214437"/>
          </a:xfrm>
        </p:spPr>
        <p:txBody>
          <a:bodyPr anchor="t">
            <a:noAutofit/>
          </a:bodyPr>
          <a:lstStyle>
            <a:lvl1pPr algn="l">
              <a:lnSpc>
                <a:spcPct val="85000"/>
              </a:lnSpc>
              <a:defRPr sz="3200" b="1" spc="-150">
                <a:solidFill>
                  <a:schemeClr val="tx2"/>
                </a:solidFill>
                <a:latin typeface="+mj-lt"/>
                <a:cs typeface="Arial" panose="020B0604020202020204" pitchFamily="34" charset="0"/>
              </a:defRPr>
            </a:lvl1pPr>
          </a:lstStyle>
          <a:p>
            <a:r>
              <a:rPr lang="en-US"/>
              <a:t>Click to edit</a:t>
            </a:r>
            <a:r>
              <a:rPr lang="zh-TW" altLang="en-US"/>
              <a:t>  </a:t>
            </a:r>
            <a:br>
              <a:rPr lang="en-US" altLang="zh-TW"/>
            </a:br>
            <a:r>
              <a:rPr lang="en-US" altLang="zh-TW"/>
              <a:t>Arial</a:t>
            </a:r>
            <a:r>
              <a:rPr lang="zh-TW" altLang="en-US"/>
              <a:t> </a:t>
            </a:r>
            <a:r>
              <a:rPr lang="en-US" altLang="zh-TW"/>
              <a:t>bold</a:t>
            </a:r>
            <a:r>
              <a:rPr lang="zh-TW" altLang="en-US"/>
              <a:t> </a:t>
            </a:r>
            <a:r>
              <a:rPr lang="en-US" altLang="zh-TW"/>
              <a:t>32pt</a:t>
            </a:r>
            <a:endParaRPr lang="en-US"/>
          </a:p>
        </p:txBody>
      </p:sp>
      <p:sp>
        <p:nvSpPr>
          <p:cNvPr id="19" name="Footer Placeholder 5">
            <a:extLst>
              <a:ext uri="{FF2B5EF4-FFF2-40B4-BE49-F238E27FC236}">
                <a16:creationId xmlns:a16="http://schemas.microsoft.com/office/drawing/2014/main" id="{34DB5F9B-CDC6-6147-831D-928FD95FDBEA}"/>
              </a:ext>
            </a:extLst>
          </p:cNvPr>
          <p:cNvSpPr>
            <a:spLocks noGrp="1"/>
          </p:cNvSpPr>
          <p:nvPr>
            <p:ph type="ftr" sz="quarter" idx="16"/>
          </p:nvPr>
        </p:nvSpPr>
        <p:spPr>
          <a:xfrm>
            <a:off x="636588" y="4766232"/>
            <a:ext cx="5040312" cy="273844"/>
          </a:xfrm>
        </p:spPr>
        <p:txBody>
          <a:bodyPr/>
          <a:lstStyle/>
          <a:p>
            <a:endParaRPr lang="en-US" dirty="0"/>
          </a:p>
        </p:txBody>
      </p:sp>
      <p:sp>
        <p:nvSpPr>
          <p:cNvPr id="21" name="Slide Number Placeholder 2">
            <a:extLst>
              <a:ext uri="{FF2B5EF4-FFF2-40B4-BE49-F238E27FC236}">
                <a16:creationId xmlns:a16="http://schemas.microsoft.com/office/drawing/2014/main" id="{6BF677A6-FC7E-4F48-96F5-6A71654E340B}"/>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8884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3148336" y="474360"/>
            <a:ext cx="5995664" cy="4191611"/>
          </a:xfrm>
          <a:prstGeom prst="rect">
            <a:avLst/>
          </a:prstGeom>
          <a:solidFill>
            <a:schemeClr val="bg2">
              <a:alpha val="83334"/>
            </a:schemeClr>
          </a:solidFill>
        </p:spPr>
        <p:txBody>
          <a:bodyPr wrap="square" lIns="0" tIns="0" rIns="0" bIns="0" rtlCol="0"/>
          <a:lstStyle/>
          <a:p>
            <a:pPr lvl="0" defTabSz="685763"/>
            <a:endParaRPr lang="en-US" sz="1350" dirty="0">
              <a:solidFill>
                <a:prstClr val="black"/>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04776EC2-C5D5-E14E-BECB-5E190F145BD1}"/>
              </a:ext>
            </a:extLst>
          </p:cNvPr>
          <p:cNvSpPr>
            <a:spLocks noGrp="1"/>
          </p:cNvSpPr>
          <p:nvPr>
            <p:ph type="ftr" sz="quarter" idx="16"/>
          </p:nvPr>
        </p:nvSpPr>
        <p:spPr>
          <a:xfrm>
            <a:off x="636588" y="4766232"/>
            <a:ext cx="5040312" cy="273844"/>
          </a:xfrm>
        </p:spPr>
        <p:txBody>
          <a:bodyPr/>
          <a:lstStyle/>
          <a:p>
            <a:endParaRPr lang="en-US" dirty="0"/>
          </a:p>
        </p:txBody>
      </p:sp>
      <p:sp>
        <p:nvSpPr>
          <p:cNvPr id="15" name="Slide Number Placeholder 2">
            <a:extLst>
              <a:ext uri="{FF2B5EF4-FFF2-40B4-BE49-F238E27FC236}">
                <a16:creationId xmlns:a16="http://schemas.microsoft.com/office/drawing/2014/main" id="{0FA8C5FF-9322-534E-B3A0-74586ACE4D3D}"/>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9" name="Title 1">
            <a:extLst>
              <a:ext uri="{FF2B5EF4-FFF2-40B4-BE49-F238E27FC236}">
                <a16:creationId xmlns:a16="http://schemas.microsoft.com/office/drawing/2014/main" id="{7CC97881-C617-3240-8E64-E4BF8337CED5}"/>
              </a:ext>
            </a:extLst>
          </p:cNvPr>
          <p:cNvSpPr>
            <a:spLocks noGrp="1"/>
          </p:cNvSpPr>
          <p:nvPr>
            <p:ph type="ctrTitle" hasCustomPrompt="1"/>
          </p:nvPr>
        </p:nvSpPr>
        <p:spPr>
          <a:xfrm>
            <a:off x="314326" y="1319212"/>
            <a:ext cx="2589588" cy="1214437"/>
          </a:xfrm>
        </p:spPr>
        <p:txBody>
          <a:bodyPr anchor="t">
            <a:noAutofit/>
          </a:bodyPr>
          <a:lstStyle>
            <a:lvl1pPr algn="l">
              <a:lnSpc>
                <a:spcPct val="85000"/>
              </a:lnSpc>
              <a:defRPr sz="3200" b="1" spc="-150">
                <a:solidFill>
                  <a:schemeClr val="tx2"/>
                </a:solidFill>
                <a:latin typeface="+mj-lt"/>
                <a:cs typeface="Arial" panose="020B0604020202020204" pitchFamily="34" charset="0"/>
              </a:defRPr>
            </a:lvl1pPr>
          </a:lstStyle>
          <a:p>
            <a:r>
              <a:rPr lang="en-US"/>
              <a:t>Click to edit</a:t>
            </a:r>
            <a:r>
              <a:rPr lang="zh-TW" altLang="en-US"/>
              <a:t>  </a:t>
            </a:r>
            <a:br>
              <a:rPr lang="en-US" altLang="zh-TW"/>
            </a:br>
            <a:r>
              <a:rPr lang="en-US" altLang="zh-TW"/>
              <a:t>Arial</a:t>
            </a:r>
            <a:r>
              <a:rPr lang="zh-TW" altLang="en-US"/>
              <a:t> </a:t>
            </a:r>
            <a:r>
              <a:rPr lang="en-US" altLang="zh-TW"/>
              <a:t>bold</a:t>
            </a:r>
            <a:r>
              <a:rPr lang="zh-TW" altLang="en-US"/>
              <a:t> </a:t>
            </a:r>
            <a:r>
              <a:rPr lang="en-US" altLang="zh-TW"/>
              <a:t>32pt</a:t>
            </a:r>
            <a:endParaRPr lang="en-US"/>
          </a:p>
        </p:txBody>
      </p:sp>
      <p:sp>
        <p:nvSpPr>
          <p:cNvPr id="8" name="Content Placeholder 7">
            <a:extLst>
              <a:ext uri="{FF2B5EF4-FFF2-40B4-BE49-F238E27FC236}">
                <a16:creationId xmlns:a16="http://schemas.microsoft.com/office/drawing/2014/main" id="{43BD250C-B9B5-9246-A2EF-BA7EC36673CE}"/>
              </a:ext>
            </a:extLst>
          </p:cNvPr>
          <p:cNvSpPr>
            <a:spLocks noGrp="1"/>
          </p:cNvSpPr>
          <p:nvPr>
            <p:ph sz="quarter" idx="18" hasCustomPrompt="1"/>
          </p:nvPr>
        </p:nvSpPr>
        <p:spPr>
          <a:xfrm>
            <a:off x="3467100" y="1319213"/>
            <a:ext cx="5349875" cy="2774613"/>
          </a:xfrm>
        </p:spPr>
        <p:txBody>
          <a:bodyPr anchor="t">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5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3148336" y="474360"/>
            <a:ext cx="5995664" cy="4191611"/>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0">
            <a:extLst>
              <a:ext uri="{FF2B5EF4-FFF2-40B4-BE49-F238E27FC236}">
                <a16:creationId xmlns:a16="http://schemas.microsoft.com/office/drawing/2014/main" id="{1F193507-0C26-054E-A444-745C1AE27A0D}"/>
              </a:ext>
            </a:extLst>
          </p:cNvPr>
          <p:cNvSpPr>
            <a:spLocks noGrp="1"/>
          </p:cNvSpPr>
          <p:nvPr>
            <p:ph type="pic" sz="quarter" idx="10" hasCustomPrompt="1"/>
          </p:nvPr>
        </p:nvSpPr>
        <p:spPr>
          <a:xfrm>
            <a:off x="3481445" y="682563"/>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29" name="Picture Placeholder 10">
            <a:extLst>
              <a:ext uri="{FF2B5EF4-FFF2-40B4-BE49-F238E27FC236}">
                <a16:creationId xmlns:a16="http://schemas.microsoft.com/office/drawing/2014/main" id="{571BAF4E-B623-9B43-8812-EB62695524B4}"/>
              </a:ext>
            </a:extLst>
          </p:cNvPr>
          <p:cNvSpPr>
            <a:spLocks noGrp="1"/>
          </p:cNvSpPr>
          <p:nvPr>
            <p:ph type="pic" sz="quarter" idx="16" hasCustomPrompt="1"/>
          </p:nvPr>
        </p:nvSpPr>
        <p:spPr>
          <a:xfrm>
            <a:off x="5186154" y="682563"/>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33" name="Picture Placeholder 10">
            <a:extLst>
              <a:ext uri="{FF2B5EF4-FFF2-40B4-BE49-F238E27FC236}">
                <a16:creationId xmlns:a16="http://schemas.microsoft.com/office/drawing/2014/main" id="{3DEC7999-4583-B940-B087-EDD9ACF96C1D}"/>
              </a:ext>
            </a:extLst>
          </p:cNvPr>
          <p:cNvSpPr>
            <a:spLocks noGrp="1"/>
          </p:cNvSpPr>
          <p:nvPr>
            <p:ph type="pic" sz="quarter" idx="18" hasCustomPrompt="1"/>
          </p:nvPr>
        </p:nvSpPr>
        <p:spPr>
          <a:xfrm>
            <a:off x="6898576" y="682563"/>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35" name="Picture Placeholder 10">
            <a:extLst>
              <a:ext uri="{FF2B5EF4-FFF2-40B4-BE49-F238E27FC236}">
                <a16:creationId xmlns:a16="http://schemas.microsoft.com/office/drawing/2014/main" id="{8486C6E9-643F-9242-90C8-D26F4296BC9C}"/>
              </a:ext>
            </a:extLst>
          </p:cNvPr>
          <p:cNvSpPr>
            <a:spLocks noGrp="1"/>
          </p:cNvSpPr>
          <p:nvPr>
            <p:ph type="pic" sz="quarter" idx="20" hasCustomPrompt="1"/>
          </p:nvPr>
        </p:nvSpPr>
        <p:spPr>
          <a:xfrm>
            <a:off x="3481445" y="2622200"/>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37" name="Picture Placeholder 10">
            <a:extLst>
              <a:ext uri="{FF2B5EF4-FFF2-40B4-BE49-F238E27FC236}">
                <a16:creationId xmlns:a16="http://schemas.microsoft.com/office/drawing/2014/main" id="{FDFF4B76-F175-EC4E-8F27-C6577D8A3C7F}"/>
              </a:ext>
            </a:extLst>
          </p:cNvPr>
          <p:cNvSpPr>
            <a:spLocks noGrp="1"/>
          </p:cNvSpPr>
          <p:nvPr>
            <p:ph type="pic" sz="quarter" idx="22" hasCustomPrompt="1"/>
          </p:nvPr>
        </p:nvSpPr>
        <p:spPr>
          <a:xfrm>
            <a:off x="5186154" y="2622200"/>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39" name="Picture Placeholder 10">
            <a:extLst>
              <a:ext uri="{FF2B5EF4-FFF2-40B4-BE49-F238E27FC236}">
                <a16:creationId xmlns:a16="http://schemas.microsoft.com/office/drawing/2014/main" id="{74D88D42-7D83-044D-ADCF-1FB89B32EC3D}"/>
              </a:ext>
            </a:extLst>
          </p:cNvPr>
          <p:cNvSpPr>
            <a:spLocks noGrp="1"/>
          </p:cNvSpPr>
          <p:nvPr>
            <p:ph type="pic" sz="quarter" idx="24" hasCustomPrompt="1"/>
          </p:nvPr>
        </p:nvSpPr>
        <p:spPr>
          <a:xfrm>
            <a:off x="6898576" y="2622200"/>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51" name="Footer Placeholder 5">
            <a:extLst>
              <a:ext uri="{FF2B5EF4-FFF2-40B4-BE49-F238E27FC236}">
                <a16:creationId xmlns:a16="http://schemas.microsoft.com/office/drawing/2014/main" id="{D8D8C9A3-DF80-F447-B21A-2B7A3E121E95}"/>
              </a:ext>
            </a:extLst>
          </p:cNvPr>
          <p:cNvSpPr>
            <a:spLocks noGrp="1"/>
          </p:cNvSpPr>
          <p:nvPr>
            <p:ph type="ftr" sz="quarter" idx="27"/>
          </p:nvPr>
        </p:nvSpPr>
        <p:spPr>
          <a:xfrm>
            <a:off x="636588" y="4766232"/>
            <a:ext cx="5040312" cy="273844"/>
          </a:xfrm>
        </p:spPr>
        <p:txBody>
          <a:bodyPr/>
          <a:lstStyle/>
          <a:p>
            <a:endParaRPr lang="en-US" dirty="0"/>
          </a:p>
        </p:txBody>
      </p:sp>
      <p:sp>
        <p:nvSpPr>
          <p:cNvPr id="52" name="Slide Number Placeholder 2">
            <a:extLst>
              <a:ext uri="{FF2B5EF4-FFF2-40B4-BE49-F238E27FC236}">
                <a16:creationId xmlns:a16="http://schemas.microsoft.com/office/drawing/2014/main" id="{46C5784E-6015-4F45-8B58-18568CA1D48A}"/>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53" name="Text Placeholder 2">
            <a:extLst>
              <a:ext uri="{FF2B5EF4-FFF2-40B4-BE49-F238E27FC236}">
                <a16:creationId xmlns:a16="http://schemas.microsoft.com/office/drawing/2014/main" id="{FE3671F6-CB9B-C64B-A107-86FDA39F3E02}"/>
              </a:ext>
            </a:extLst>
          </p:cNvPr>
          <p:cNvSpPr>
            <a:spLocks noGrp="1"/>
          </p:cNvSpPr>
          <p:nvPr>
            <p:ph type="body" sz="quarter" idx="15"/>
          </p:nvPr>
        </p:nvSpPr>
        <p:spPr>
          <a:xfrm>
            <a:off x="3481445" y="1970102"/>
            <a:ext cx="1221967"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54" name="Text Placeholder 2">
            <a:extLst>
              <a:ext uri="{FF2B5EF4-FFF2-40B4-BE49-F238E27FC236}">
                <a16:creationId xmlns:a16="http://schemas.microsoft.com/office/drawing/2014/main" id="{DE4610BC-0E71-A048-8D6E-E607C870A245}"/>
              </a:ext>
            </a:extLst>
          </p:cNvPr>
          <p:cNvSpPr>
            <a:spLocks noGrp="1"/>
          </p:cNvSpPr>
          <p:nvPr>
            <p:ph type="body" sz="quarter" idx="17"/>
          </p:nvPr>
        </p:nvSpPr>
        <p:spPr>
          <a:xfrm>
            <a:off x="5186154" y="1970102"/>
            <a:ext cx="1221967"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55" name="Text Placeholder 2">
            <a:extLst>
              <a:ext uri="{FF2B5EF4-FFF2-40B4-BE49-F238E27FC236}">
                <a16:creationId xmlns:a16="http://schemas.microsoft.com/office/drawing/2014/main" id="{F3CCDDB9-9CC0-4648-BD2D-BCA1AF9278CC}"/>
              </a:ext>
            </a:extLst>
          </p:cNvPr>
          <p:cNvSpPr>
            <a:spLocks noGrp="1"/>
          </p:cNvSpPr>
          <p:nvPr>
            <p:ph type="body" sz="quarter" idx="19"/>
          </p:nvPr>
        </p:nvSpPr>
        <p:spPr>
          <a:xfrm>
            <a:off x="6898576" y="1970102"/>
            <a:ext cx="1221967"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56" name="Text Placeholder 2">
            <a:extLst>
              <a:ext uri="{FF2B5EF4-FFF2-40B4-BE49-F238E27FC236}">
                <a16:creationId xmlns:a16="http://schemas.microsoft.com/office/drawing/2014/main" id="{C91B1E20-3890-0343-99FD-4EDF656E92FD}"/>
              </a:ext>
            </a:extLst>
          </p:cNvPr>
          <p:cNvSpPr>
            <a:spLocks noGrp="1"/>
          </p:cNvSpPr>
          <p:nvPr>
            <p:ph type="body" sz="quarter" idx="21"/>
          </p:nvPr>
        </p:nvSpPr>
        <p:spPr>
          <a:xfrm>
            <a:off x="3481445" y="3909739"/>
            <a:ext cx="1221967"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57" name="Text Placeholder 2">
            <a:extLst>
              <a:ext uri="{FF2B5EF4-FFF2-40B4-BE49-F238E27FC236}">
                <a16:creationId xmlns:a16="http://schemas.microsoft.com/office/drawing/2014/main" id="{F82508A8-8D9B-584A-8DD1-056F8A984082}"/>
              </a:ext>
            </a:extLst>
          </p:cNvPr>
          <p:cNvSpPr>
            <a:spLocks noGrp="1"/>
          </p:cNvSpPr>
          <p:nvPr>
            <p:ph type="body" sz="quarter" idx="23"/>
          </p:nvPr>
        </p:nvSpPr>
        <p:spPr>
          <a:xfrm>
            <a:off x="5186154" y="3909739"/>
            <a:ext cx="1221967"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58" name="Text Placeholder 2">
            <a:extLst>
              <a:ext uri="{FF2B5EF4-FFF2-40B4-BE49-F238E27FC236}">
                <a16:creationId xmlns:a16="http://schemas.microsoft.com/office/drawing/2014/main" id="{77B45726-749D-0441-BCE1-5875ECB1215C}"/>
              </a:ext>
            </a:extLst>
          </p:cNvPr>
          <p:cNvSpPr>
            <a:spLocks noGrp="1"/>
          </p:cNvSpPr>
          <p:nvPr>
            <p:ph type="body" sz="quarter" idx="25"/>
          </p:nvPr>
        </p:nvSpPr>
        <p:spPr>
          <a:xfrm>
            <a:off x="6898576" y="3909739"/>
            <a:ext cx="1221967"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1" name="Title 1">
            <a:extLst>
              <a:ext uri="{FF2B5EF4-FFF2-40B4-BE49-F238E27FC236}">
                <a16:creationId xmlns:a16="http://schemas.microsoft.com/office/drawing/2014/main" id="{4E835B28-AAEF-AB4C-9754-E9FE0AD06E95}"/>
              </a:ext>
            </a:extLst>
          </p:cNvPr>
          <p:cNvSpPr>
            <a:spLocks noGrp="1"/>
          </p:cNvSpPr>
          <p:nvPr>
            <p:ph type="ctrTitle" hasCustomPrompt="1"/>
          </p:nvPr>
        </p:nvSpPr>
        <p:spPr>
          <a:xfrm>
            <a:off x="314326" y="1319212"/>
            <a:ext cx="2589588" cy="1214437"/>
          </a:xfrm>
        </p:spPr>
        <p:txBody>
          <a:bodyPr anchor="t">
            <a:noAutofit/>
          </a:bodyPr>
          <a:lstStyle>
            <a:lvl1pPr algn="l">
              <a:lnSpc>
                <a:spcPct val="85000"/>
              </a:lnSpc>
              <a:defRPr sz="3200" b="1" spc="-150">
                <a:solidFill>
                  <a:schemeClr val="tx2"/>
                </a:solidFill>
                <a:latin typeface="+mj-lt"/>
                <a:cs typeface="Arial" panose="020B0604020202020204" pitchFamily="34" charset="0"/>
              </a:defRPr>
            </a:lvl1pPr>
          </a:lstStyle>
          <a:p>
            <a:r>
              <a:rPr lang="en-US"/>
              <a:t>Click to edit</a:t>
            </a:r>
            <a:r>
              <a:rPr lang="zh-TW" altLang="en-US"/>
              <a:t>  </a:t>
            </a:r>
            <a:br>
              <a:rPr lang="en-US" altLang="zh-TW"/>
            </a:br>
            <a:r>
              <a:rPr lang="en-US" altLang="zh-TW"/>
              <a:t>Arial</a:t>
            </a:r>
            <a:r>
              <a:rPr lang="zh-TW" altLang="en-US"/>
              <a:t> </a:t>
            </a:r>
            <a:r>
              <a:rPr lang="en-US" altLang="zh-TW"/>
              <a:t>bold</a:t>
            </a:r>
            <a:r>
              <a:rPr lang="zh-TW" altLang="en-US"/>
              <a:t> </a:t>
            </a:r>
            <a:r>
              <a:rPr lang="en-US" altLang="zh-TW"/>
              <a:t>32pt</a:t>
            </a:r>
            <a:endParaRPr lang="en-US"/>
          </a:p>
        </p:txBody>
      </p:sp>
    </p:spTree>
    <p:extLst>
      <p:ext uri="{BB962C8B-B14F-4D97-AF65-F5344CB8AC3E}">
        <p14:creationId xmlns:p14="http://schemas.microsoft.com/office/powerpoint/2010/main" val="361332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3481445" y="1970102"/>
            <a:ext cx="1249946"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5186154" y="1970102"/>
            <a:ext cx="1249946"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6898576" y="1970102"/>
            <a:ext cx="1249946"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6" name="Text Placeholder 2">
            <a:extLst>
              <a:ext uri="{FF2B5EF4-FFF2-40B4-BE49-F238E27FC236}">
                <a16:creationId xmlns:a16="http://schemas.microsoft.com/office/drawing/2014/main" id="{2152F395-0DD0-BF45-A371-66669034971B}"/>
              </a:ext>
            </a:extLst>
          </p:cNvPr>
          <p:cNvSpPr>
            <a:spLocks noGrp="1"/>
          </p:cNvSpPr>
          <p:nvPr>
            <p:ph type="body" sz="quarter" idx="21"/>
          </p:nvPr>
        </p:nvSpPr>
        <p:spPr>
          <a:xfrm>
            <a:off x="3481445" y="3909739"/>
            <a:ext cx="1249946"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8" name="Text Placeholder 2">
            <a:extLst>
              <a:ext uri="{FF2B5EF4-FFF2-40B4-BE49-F238E27FC236}">
                <a16:creationId xmlns:a16="http://schemas.microsoft.com/office/drawing/2014/main" id="{F81EA49E-6AB5-014B-8F02-01EFE83322EE}"/>
              </a:ext>
            </a:extLst>
          </p:cNvPr>
          <p:cNvSpPr>
            <a:spLocks noGrp="1"/>
          </p:cNvSpPr>
          <p:nvPr>
            <p:ph type="body" sz="quarter" idx="23"/>
          </p:nvPr>
        </p:nvSpPr>
        <p:spPr>
          <a:xfrm>
            <a:off x="5186154" y="3909739"/>
            <a:ext cx="1249946"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40" name="Text Placeholder 2">
            <a:extLst>
              <a:ext uri="{FF2B5EF4-FFF2-40B4-BE49-F238E27FC236}">
                <a16:creationId xmlns:a16="http://schemas.microsoft.com/office/drawing/2014/main" id="{CB7DECDA-F656-2B46-A568-0477C8C03E94}"/>
              </a:ext>
            </a:extLst>
          </p:cNvPr>
          <p:cNvSpPr>
            <a:spLocks noGrp="1"/>
          </p:cNvSpPr>
          <p:nvPr>
            <p:ph type="body" sz="quarter" idx="25"/>
          </p:nvPr>
        </p:nvSpPr>
        <p:spPr>
          <a:xfrm>
            <a:off x="6898576" y="3909739"/>
            <a:ext cx="1249946" cy="576642"/>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7" name="Footer Placeholder 5">
            <a:extLst>
              <a:ext uri="{FF2B5EF4-FFF2-40B4-BE49-F238E27FC236}">
                <a16:creationId xmlns:a16="http://schemas.microsoft.com/office/drawing/2014/main" id="{566D6360-AC6A-804C-9666-0AAC2446D674}"/>
              </a:ext>
            </a:extLst>
          </p:cNvPr>
          <p:cNvSpPr>
            <a:spLocks noGrp="1"/>
          </p:cNvSpPr>
          <p:nvPr>
            <p:ph type="ftr" sz="quarter" idx="27"/>
          </p:nvPr>
        </p:nvSpPr>
        <p:spPr>
          <a:xfrm>
            <a:off x="636588" y="4766232"/>
            <a:ext cx="5040312" cy="273844"/>
          </a:xfrm>
        </p:spPr>
        <p:txBody>
          <a:bodyPr/>
          <a:lstStyle/>
          <a:p>
            <a:endParaRPr lang="en-US" dirty="0"/>
          </a:p>
        </p:txBody>
      </p:sp>
      <p:sp>
        <p:nvSpPr>
          <p:cNvPr id="28" name="Slide Number Placeholder 2">
            <a:extLst>
              <a:ext uri="{FF2B5EF4-FFF2-40B4-BE49-F238E27FC236}">
                <a16:creationId xmlns:a16="http://schemas.microsoft.com/office/drawing/2014/main" id="{DD2C6C46-9247-9F48-B44B-73169E1A4E84}"/>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1" name="Title 1">
            <a:extLst>
              <a:ext uri="{FF2B5EF4-FFF2-40B4-BE49-F238E27FC236}">
                <a16:creationId xmlns:a16="http://schemas.microsoft.com/office/drawing/2014/main" id="{48757F63-D307-2B49-9032-DAB85FD04E63}"/>
              </a:ext>
            </a:extLst>
          </p:cNvPr>
          <p:cNvSpPr>
            <a:spLocks noGrp="1"/>
          </p:cNvSpPr>
          <p:nvPr>
            <p:ph type="ctrTitle" hasCustomPrompt="1"/>
          </p:nvPr>
        </p:nvSpPr>
        <p:spPr>
          <a:xfrm>
            <a:off x="314326" y="1319212"/>
            <a:ext cx="2589588" cy="1214437"/>
          </a:xfrm>
        </p:spPr>
        <p:txBody>
          <a:bodyPr anchor="t">
            <a:noAutofit/>
          </a:bodyPr>
          <a:lstStyle>
            <a:lvl1pPr algn="l">
              <a:lnSpc>
                <a:spcPct val="85000"/>
              </a:lnSpc>
              <a:defRPr sz="3200" b="1" spc="-150">
                <a:solidFill>
                  <a:schemeClr val="tx2"/>
                </a:solidFill>
                <a:latin typeface="+mj-lt"/>
                <a:cs typeface="Arial" panose="020B0604020202020204" pitchFamily="34" charset="0"/>
              </a:defRPr>
            </a:lvl1pPr>
          </a:lstStyle>
          <a:p>
            <a:r>
              <a:rPr lang="en-US"/>
              <a:t>Click to edit</a:t>
            </a:r>
            <a:r>
              <a:rPr lang="zh-TW" altLang="en-US"/>
              <a:t>  </a:t>
            </a:r>
            <a:br>
              <a:rPr lang="en-US" altLang="zh-TW"/>
            </a:br>
            <a:r>
              <a:rPr lang="en-US" altLang="zh-TW"/>
              <a:t>Arial</a:t>
            </a:r>
            <a:r>
              <a:rPr lang="zh-TW" altLang="en-US"/>
              <a:t> </a:t>
            </a:r>
            <a:r>
              <a:rPr lang="en-US" altLang="zh-TW"/>
              <a:t>bold</a:t>
            </a:r>
            <a:r>
              <a:rPr lang="zh-TW" altLang="en-US"/>
              <a:t> </a:t>
            </a:r>
            <a:r>
              <a:rPr lang="en-US" altLang="zh-TW"/>
              <a:t>32pt</a:t>
            </a:r>
            <a:endParaRPr lang="en-US"/>
          </a:p>
        </p:txBody>
      </p:sp>
      <p:sp>
        <p:nvSpPr>
          <p:cNvPr id="22" name="Picture Placeholder 10">
            <a:extLst>
              <a:ext uri="{FF2B5EF4-FFF2-40B4-BE49-F238E27FC236}">
                <a16:creationId xmlns:a16="http://schemas.microsoft.com/office/drawing/2014/main" id="{96D11C49-DBBB-3E4C-B403-855CF42CEFF1}"/>
              </a:ext>
            </a:extLst>
          </p:cNvPr>
          <p:cNvSpPr>
            <a:spLocks noGrp="1"/>
          </p:cNvSpPr>
          <p:nvPr>
            <p:ph type="pic" sz="quarter" idx="10" hasCustomPrompt="1"/>
          </p:nvPr>
        </p:nvSpPr>
        <p:spPr>
          <a:xfrm>
            <a:off x="3481445" y="682563"/>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23" name="Picture Placeholder 10">
            <a:extLst>
              <a:ext uri="{FF2B5EF4-FFF2-40B4-BE49-F238E27FC236}">
                <a16:creationId xmlns:a16="http://schemas.microsoft.com/office/drawing/2014/main" id="{9BFC97D4-1439-7743-A5A0-0F8848B49578}"/>
              </a:ext>
            </a:extLst>
          </p:cNvPr>
          <p:cNvSpPr>
            <a:spLocks noGrp="1"/>
          </p:cNvSpPr>
          <p:nvPr>
            <p:ph type="pic" sz="quarter" idx="16" hasCustomPrompt="1"/>
          </p:nvPr>
        </p:nvSpPr>
        <p:spPr>
          <a:xfrm>
            <a:off x="5186154" y="682563"/>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25" name="Picture Placeholder 10">
            <a:extLst>
              <a:ext uri="{FF2B5EF4-FFF2-40B4-BE49-F238E27FC236}">
                <a16:creationId xmlns:a16="http://schemas.microsoft.com/office/drawing/2014/main" id="{675D7553-2E39-C442-98E9-DD7F36D2C1AA}"/>
              </a:ext>
            </a:extLst>
          </p:cNvPr>
          <p:cNvSpPr>
            <a:spLocks noGrp="1"/>
          </p:cNvSpPr>
          <p:nvPr>
            <p:ph type="pic" sz="quarter" idx="18" hasCustomPrompt="1"/>
          </p:nvPr>
        </p:nvSpPr>
        <p:spPr>
          <a:xfrm>
            <a:off x="6898576" y="682563"/>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26" name="Picture Placeholder 10">
            <a:extLst>
              <a:ext uri="{FF2B5EF4-FFF2-40B4-BE49-F238E27FC236}">
                <a16:creationId xmlns:a16="http://schemas.microsoft.com/office/drawing/2014/main" id="{F7B962D2-2CF9-2241-9F26-82045F96939D}"/>
              </a:ext>
            </a:extLst>
          </p:cNvPr>
          <p:cNvSpPr>
            <a:spLocks noGrp="1"/>
          </p:cNvSpPr>
          <p:nvPr>
            <p:ph type="pic" sz="quarter" idx="20" hasCustomPrompt="1"/>
          </p:nvPr>
        </p:nvSpPr>
        <p:spPr>
          <a:xfrm>
            <a:off x="3481445" y="2622200"/>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31" name="Picture Placeholder 10">
            <a:extLst>
              <a:ext uri="{FF2B5EF4-FFF2-40B4-BE49-F238E27FC236}">
                <a16:creationId xmlns:a16="http://schemas.microsoft.com/office/drawing/2014/main" id="{70F02D07-A1A7-1C41-A908-73D7D2BAF3AC}"/>
              </a:ext>
            </a:extLst>
          </p:cNvPr>
          <p:cNvSpPr>
            <a:spLocks noGrp="1"/>
          </p:cNvSpPr>
          <p:nvPr>
            <p:ph type="pic" sz="quarter" idx="22" hasCustomPrompt="1"/>
          </p:nvPr>
        </p:nvSpPr>
        <p:spPr>
          <a:xfrm>
            <a:off x="5186154" y="2622200"/>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
        <p:nvSpPr>
          <p:cNvPr id="32" name="Picture Placeholder 10">
            <a:extLst>
              <a:ext uri="{FF2B5EF4-FFF2-40B4-BE49-F238E27FC236}">
                <a16:creationId xmlns:a16="http://schemas.microsoft.com/office/drawing/2014/main" id="{0DB17D80-1FFC-D744-BB65-C9F054905260}"/>
              </a:ext>
            </a:extLst>
          </p:cNvPr>
          <p:cNvSpPr>
            <a:spLocks noGrp="1"/>
          </p:cNvSpPr>
          <p:nvPr>
            <p:ph type="pic" sz="quarter" idx="24" hasCustomPrompt="1"/>
          </p:nvPr>
        </p:nvSpPr>
        <p:spPr>
          <a:xfrm>
            <a:off x="6898576" y="2622200"/>
            <a:ext cx="1052455" cy="1206562"/>
          </a:xfrm>
          <a:solidFill>
            <a:schemeClr val="bg1">
              <a:lumMod val="85000"/>
            </a:schemeClr>
          </a:solidFill>
        </p:spPr>
        <p:txBody>
          <a:bodyPr anchor="ctr"/>
          <a:lstStyle>
            <a:lvl1pPr marL="0" indent="0" algn="ctr">
              <a:buNone/>
              <a:defRPr sz="900"/>
            </a:lvl1pPr>
          </a:lstStyle>
          <a:p>
            <a:r>
              <a:rPr lang="en-US" dirty="0"/>
              <a:t>Insert image and send to back</a:t>
            </a:r>
          </a:p>
        </p:txBody>
      </p:sp>
    </p:spTree>
    <p:extLst>
      <p:ext uri="{BB962C8B-B14F-4D97-AF65-F5344CB8AC3E}">
        <p14:creationId xmlns:p14="http://schemas.microsoft.com/office/powerpoint/2010/main" val="30820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3481445" y="1327087"/>
            <a:ext cx="1371600" cy="562038"/>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5190011" y="1327087"/>
            <a:ext cx="1371600" cy="562038"/>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6898576" y="1327087"/>
            <a:ext cx="1371600" cy="562038"/>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DD53A7F-1C57-ED41-A34C-FDE2377B7F16}"/>
              </a:ext>
            </a:extLst>
          </p:cNvPr>
          <p:cNvSpPr>
            <a:spLocks noGrp="1"/>
          </p:cNvSpPr>
          <p:nvPr>
            <p:ph type="body" sz="quarter" idx="20"/>
          </p:nvPr>
        </p:nvSpPr>
        <p:spPr>
          <a:xfrm>
            <a:off x="3481445" y="1981021"/>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E49E529C-B67E-9844-A2A2-343322034661}"/>
              </a:ext>
            </a:extLst>
          </p:cNvPr>
          <p:cNvSpPr>
            <a:spLocks noGrp="1"/>
          </p:cNvSpPr>
          <p:nvPr>
            <p:ph type="body" sz="quarter" idx="21"/>
          </p:nvPr>
        </p:nvSpPr>
        <p:spPr>
          <a:xfrm>
            <a:off x="5190011" y="1981021"/>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F11DC6CB-5D11-994D-B939-EB42D465A6E3}"/>
              </a:ext>
            </a:extLst>
          </p:cNvPr>
          <p:cNvSpPr>
            <a:spLocks noGrp="1"/>
          </p:cNvSpPr>
          <p:nvPr>
            <p:ph type="body" sz="quarter" idx="22"/>
          </p:nvPr>
        </p:nvSpPr>
        <p:spPr>
          <a:xfrm>
            <a:off x="6898576" y="1981021"/>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A70F4C62-CE32-644E-84D3-9E3021958327}"/>
              </a:ext>
            </a:extLst>
          </p:cNvPr>
          <p:cNvSpPr>
            <a:spLocks noGrp="1"/>
          </p:cNvSpPr>
          <p:nvPr>
            <p:ph type="body" sz="quarter" idx="23"/>
          </p:nvPr>
        </p:nvSpPr>
        <p:spPr>
          <a:xfrm>
            <a:off x="3481445" y="2618330"/>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28" name="Text Placeholder 2">
            <a:extLst>
              <a:ext uri="{FF2B5EF4-FFF2-40B4-BE49-F238E27FC236}">
                <a16:creationId xmlns:a16="http://schemas.microsoft.com/office/drawing/2014/main" id="{8308F8F5-CC19-A742-BC52-F338EC5562B4}"/>
              </a:ext>
            </a:extLst>
          </p:cNvPr>
          <p:cNvSpPr>
            <a:spLocks noGrp="1"/>
          </p:cNvSpPr>
          <p:nvPr>
            <p:ph type="body" sz="quarter" idx="24"/>
          </p:nvPr>
        </p:nvSpPr>
        <p:spPr>
          <a:xfrm>
            <a:off x="5190011" y="2618330"/>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1" name="Text Placeholder 2">
            <a:extLst>
              <a:ext uri="{FF2B5EF4-FFF2-40B4-BE49-F238E27FC236}">
                <a16:creationId xmlns:a16="http://schemas.microsoft.com/office/drawing/2014/main" id="{30CF1639-14CA-3342-AEE5-CA5CB6FE630A}"/>
              </a:ext>
            </a:extLst>
          </p:cNvPr>
          <p:cNvSpPr>
            <a:spLocks noGrp="1"/>
          </p:cNvSpPr>
          <p:nvPr>
            <p:ph type="body" sz="quarter" idx="25"/>
          </p:nvPr>
        </p:nvSpPr>
        <p:spPr>
          <a:xfrm>
            <a:off x="6898576" y="2618330"/>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32" name="Text Placeholder 2">
            <a:extLst>
              <a:ext uri="{FF2B5EF4-FFF2-40B4-BE49-F238E27FC236}">
                <a16:creationId xmlns:a16="http://schemas.microsoft.com/office/drawing/2014/main" id="{4D583D44-267E-4242-A3C3-D5C4B3B75CF9}"/>
              </a:ext>
            </a:extLst>
          </p:cNvPr>
          <p:cNvSpPr>
            <a:spLocks noGrp="1"/>
          </p:cNvSpPr>
          <p:nvPr>
            <p:ph type="body" sz="quarter" idx="26"/>
          </p:nvPr>
        </p:nvSpPr>
        <p:spPr>
          <a:xfrm>
            <a:off x="3481445" y="3266723"/>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41" name="Text Placeholder 2">
            <a:extLst>
              <a:ext uri="{FF2B5EF4-FFF2-40B4-BE49-F238E27FC236}">
                <a16:creationId xmlns:a16="http://schemas.microsoft.com/office/drawing/2014/main" id="{0617F7AB-24F2-1646-8969-A6B50F77188D}"/>
              </a:ext>
            </a:extLst>
          </p:cNvPr>
          <p:cNvSpPr>
            <a:spLocks noGrp="1"/>
          </p:cNvSpPr>
          <p:nvPr>
            <p:ph type="body" sz="quarter" idx="27"/>
          </p:nvPr>
        </p:nvSpPr>
        <p:spPr>
          <a:xfrm>
            <a:off x="5190011" y="3266723"/>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42" name="Text Placeholder 2">
            <a:extLst>
              <a:ext uri="{FF2B5EF4-FFF2-40B4-BE49-F238E27FC236}">
                <a16:creationId xmlns:a16="http://schemas.microsoft.com/office/drawing/2014/main" id="{C3C863E1-E567-7F49-917B-5058634BA80A}"/>
              </a:ext>
            </a:extLst>
          </p:cNvPr>
          <p:cNvSpPr>
            <a:spLocks noGrp="1"/>
          </p:cNvSpPr>
          <p:nvPr>
            <p:ph type="body" sz="quarter" idx="28"/>
          </p:nvPr>
        </p:nvSpPr>
        <p:spPr>
          <a:xfrm>
            <a:off x="6898576" y="3266723"/>
            <a:ext cx="1371600" cy="552627"/>
          </a:xfrm>
        </p:spPr>
        <p:txBody>
          <a:bodyPr/>
          <a:lstStyle>
            <a:lvl1pPr marL="0" indent="0">
              <a:spcBef>
                <a:spcPts val="0"/>
              </a:spcBef>
              <a:spcAft>
                <a:spcPts val="0"/>
              </a:spcAft>
              <a:buFontTx/>
              <a:buNone/>
              <a:defRPr sz="1000"/>
            </a:lvl1pPr>
            <a:lvl2pPr marL="209550" indent="0">
              <a:buFontTx/>
              <a:buNone/>
              <a:defRPr/>
            </a:lvl2pPr>
            <a:lvl3pPr marL="422275" indent="0">
              <a:buFontTx/>
              <a:buNone/>
              <a:defRPr/>
            </a:lvl3pPr>
            <a:lvl4pPr marL="600075" indent="0">
              <a:buFontTx/>
              <a:buNone/>
              <a:defRPr/>
            </a:lvl4pPr>
            <a:lvl5pPr marL="803275" indent="0">
              <a:buFontTx/>
              <a:buNone/>
              <a:defRPr/>
            </a:lvl5pPr>
          </a:lstStyle>
          <a:p>
            <a:pPr lvl="0"/>
            <a:r>
              <a:rPr lang="en-US"/>
              <a:t>Click to edit Master text styles</a:t>
            </a:r>
          </a:p>
        </p:txBody>
      </p:sp>
      <p:sp>
        <p:nvSpPr>
          <p:cNvPr id="48" name="Footer Placeholder 5">
            <a:extLst>
              <a:ext uri="{FF2B5EF4-FFF2-40B4-BE49-F238E27FC236}">
                <a16:creationId xmlns:a16="http://schemas.microsoft.com/office/drawing/2014/main" id="{4F2FF484-3B14-284F-B2F8-55AD13E4B655}"/>
              </a:ext>
            </a:extLst>
          </p:cNvPr>
          <p:cNvSpPr>
            <a:spLocks noGrp="1"/>
          </p:cNvSpPr>
          <p:nvPr>
            <p:ph type="ftr" sz="quarter" idx="16"/>
          </p:nvPr>
        </p:nvSpPr>
        <p:spPr>
          <a:xfrm>
            <a:off x="636588" y="4766232"/>
            <a:ext cx="5040312" cy="273844"/>
          </a:xfrm>
        </p:spPr>
        <p:txBody>
          <a:bodyPr/>
          <a:lstStyle/>
          <a:p>
            <a:endParaRPr lang="en-US" dirty="0"/>
          </a:p>
        </p:txBody>
      </p:sp>
      <p:sp>
        <p:nvSpPr>
          <p:cNvPr id="49" name="Slide Number Placeholder 2">
            <a:extLst>
              <a:ext uri="{FF2B5EF4-FFF2-40B4-BE49-F238E27FC236}">
                <a16:creationId xmlns:a16="http://schemas.microsoft.com/office/drawing/2014/main" id="{0153D51A-8D51-BE4A-9FC1-577FE5765348}"/>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2" name="Title 1">
            <a:extLst>
              <a:ext uri="{FF2B5EF4-FFF2-40B4-BE49-F238E27FC236}">
                <a16:creationId xmlns:a16="http://schemas.microsoft.com/office/drawing/2014/main" id="{A2A40294-3B0E-114E-BB9F-393E1C8D2625}"/>
              </a:ext>
            </a:extLst>
          </p:cNvPr>
          <p:cNvSpPr>
            <a:spLocks noGrp="1"/>
          </p:cNvSpPr>
          <p:nvPr>
            <p:ph type="ctrTitle" hasCustomPrompt="1"/>
          </p:nvPr>
        </p:nvSpPr>
        <p:spPr>
          <a:xfrm>
            <a:off x="314326" y="1319212"/>
            <a:ext cx="2589588" cy="1214437"/>
          </a:xfrm>
        </p:spPr>
        <p:txBody>
          <a:bodyPr anchor="t">
            <a:noAutofit/>
          </a:bodyPr>
          <a:lstStyle>
            <a:lvl1pPr algn="l">
              <a:lnSpc>
                <a:spcPct val="85000"/>
              </a:lnSpc>
              <a:defRPr sz="3200" b="1" spc="-150">
                <a:solidFill>
                  <a:schemeClr val="tx2"/>
                </a:solidFill>
                <a:latin typeface="+mj-lt"/>
                <a:cs typeface="Arial" panose="020B0604020202020204" pitchFamily="34" charset="0"/>
              </a:defRPr>
            </a:lvl1pPr>
          </a:lstStyle>
          <a:p>
            <a:r>
              <a:rPr lang="en-US"/>
              <a:t>Click to edit</a:t>
            </a:r>
            <a:r>
              <a:rPr lang="zh-TW" altLang="en-US"/>
              <a:t>  </a:t>
            </a:r>
            <a:br>
              <a:rPr lang="en-US" altLang="zh-TW"/>
            </a:br>
            <a:r>
              <a:rPr lang="en-US" altLang="zh-TW"/>
              <a:t>Arial</a:t>
            </a:r>
            <a:r>
              <a:rPr lang="zh-TW" altLang="en-US"/>
              <a:t> </a:t>
            </a:r>
            <a:r>
              <a:rPr lang="en-US" altLang="zh-TW"/>
              <a:t>bold</a:t>
            </a:r>
            <a:r>
              <a:rPr lang="zh-TW" altLang="en-US"/>
              <a:t> </a:t>
            </a:r>
            <a:r>
              <a:rPr lang="en-US" altLang="zh-TW"/>
              <a:t>32pt</a:t>
            </a:r>
            <a:endParaRPr lang="en-US"/>
          </a:p>
        </p:txBody>
      </p:sp>
    </p:spTree>
    <p:extLst>
      <p:ext uri="{BB962C8B-B14F-4D97-AF65-F5344CB8AC3E}">
        <p14:creationId xmlns:p14="http://schemas.microsoft.com/office/powerpoint/2010/main" val="300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17BA8109-5D90-6745-AC22-F6913AC01849}"/>
              </a:ext>
            </a:extLst>
          </p:cNvPr>
          <p:cNvSpPr>
            <a:spLocks noGrp="1"/>
          </p:cNvSpPr>
          <p:nvPr>
            <p:ph idx="1"/>
          </p:nvPr>
        </p:nvSpPr>
        <p:spPr>
          <a:xfrm>
            <a:off x="314325" y="1700944"/>
            <a:ext cx="3605603" cy="29317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Footer Placeholder 4">
            <a:extLst>
              <a:ext uri="{FF2B5EF4-FFF2-40B4-BE49-F238E27FC236}">
                <a16:creationId xmlns:a16="http://schemas.microsoft.com/office/drawing/2014/main" id="{408C277D-6CB4-4B48-8D94-31FD6E58FE46}"/>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29" name="Slide Number Placeholder 5">
            <a:extLst>
              <a:ext uri="{FF2B5EF4-FFF2-40B4-BE49-F238E27FC236}">
                <a16:creationId xmlns:a16="http://schemas.microsoft.com/office/drawing/2014/main" id="{72226CDA-0332-DD41-BD5A-BAE94683D234}"/>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32" name="Text Placeholder 2">
            <a:extLst>
              <a:ext uri="{FF2B5EF4-FFF2-40B4-BE49-F238E27FC236}">
                <a16:creationId xmlns:a16="http://schemas.microsoft.com/office/drawing/2014/main" id="{18CC4430-37CC-2F40-A480-55C5C82B46D0}"/>
              </a:ext>
            </a:extLst>
          </p:cNvPr>
          <p:cNvSpPr>
            <a:spLocks noGrp="1"/>
          </p:cNvSpPr>
          <p:nvPr>
            <p:ph type="body" sz="quarter" idx="38"/>
          </p:nvPr>
        </p:nvSpPr>
        <p:spPr>
          <a:xfrm>
            <a:off x="5319132" y="1669192"/>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5B958F6-DF9D-9C47-99C2-AB71B9D080B0}"/>
              </a:ext>
            </a:extLst>
          </p:cNvPr>
          <p:cNvSpPr>
            <a:spLocks noGrp="1"/>
          </p:cNvSpPr>
          <p:nvPr>
            <p:ph type="body" sz="quarter" idx="39"/>
          </p:nvPr>
        </p:nvSpPr>
        <p:spPr>
          <a:xfrm>
            <a:off x="5319132" y="2668223"/>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34" name="Text Placeholder 2">
            <a:extLst>
              <a:ext uri="{FF2B5EF4-FFF2-40B4-BE49-F238E27FC236}">
                <a16:creationId xmlns:a16="http://schemas.microsoft.com/office/drawing/2014/main" id="{BE9EB57F-5333-FC47-8F16-E2852F7DC4B3}"/>
              </a:ext>
            </a:extLst>
          </p:cNvPr>
          <p:cNvSpPr>
            <a:spLocks noGrp="1"/>
          </p:cNvSpPr>
          <p:nvPr>
            <p:ph type="body" sz="quarter" idx="40"/>
          </p:nvPr>
        </p:nvSpPr>
        <p:spPr>
          <a:xfrm>
            <a:off x="5319132" y="3665260"/>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35" name="Text Placeholder 9">
            <a:extLst>
              <a:ext uri="{FF2B5EF4-FFF2-40B4-BE49-F238E27FC236}">
                <a16:creationId xmlns:a16="http://schemas.microsoft.com/office/drawing/2014/main" id="{94FC99E3-5A40-B84A-B2F5-6FB520C140D5}"/>
              </a:ext>
            </a:extLst>
          </p:cNvPr>
          <p:cNvSpPr>
            <a:spLocks noGrp="1"/>
          </p:cNvSpPr>
          <p:nvPr>
            <p:ph type="body" sz="quarter" idx="41" hasCustomPrompt="1"/>
          </p:nvPr>
        </p:nvSpPr>
        <p:spPr>
          <a:xfrm>
            <a:off x="4697622" y="1665614"/>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sp>
        <p:nvSpPr>
          <p:cNvPr id="36" name="Text Placeholder 9">
            <a:extLst>
              <a:ext uri="{FF2B5EF4-FFF2-40B4-BE49-F238E27FC236}">
                <a16:creationId xmlns:a16="http://schemas.microsoft.com/office/drawing/2014/main" id="{CB108647-FF3A-4843-BBFF-01C4BD81C40F}"/>
              </a:ext>
            </a:extLst>
          </p:cNvPr>
          <p:cNvSpPr>
            <a:spLocks noGrp="1"/>
          </p:cNvSpPr>
          <p:nvPr>
            <p:ph type="body" sz="quarter" idx="42" hasCustomPrompt="1"/>
          </p:nvPr>
        </p:nvSpPr>
        <p:spPr>
          <a:xfrm>
            <a:off x="4697622" y="2668225"/>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sp>
        <p:nvSpPr>
          <p:cNvPr id="37" name="Text Placeholder 9">
            <a:extLst>
              <a:ext uri="{FF2B5EF4-FFF2-40B4-BE49-F238E27FC236}">
                <a16:creationId xmlns:a16="http://schemas.microsoft.com/office/drawing/2014/main" id="{BE4220B6-C89D-5B42-94A9-7D8AF1391C88}"/>
              </a:ext>
            </a:extLst>
          </p:cNvPr>
          <p:cNvSpPr>
            <a:spLocks noGrp="1"/>
          </p:cNvSpPr>
          <p:nvPr>
            <p:ph type="body" sz="quarter" idx="43" hasCustomPrompt="1"/>
          </p:nvPr>
        </p:nvSpPr>
        <p:spPr>
          <a:xfrm>
            <a:off x="4697622" y="3660683"/>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cxnSp>
        <p:nvCxnSpPr>
          <p:cNvPr id="38" name="Straight Connector 37">
            <a:extLst>
              <a:ext uri="{FF2B5EF4-FFF2-40B4-BE49-F238E27FC236}">
                <a16:creationId xmlns:a16="http://schemas.microsoft.com/office/drawing/2014/main" id="{5A0FBCE7-43F7-7F4D-BB77-B26FEE8B3903}"/>
              </a:ext>
            </a:extLst>
          </p:cNvPr>
          <p:cNvCxnSpPr/>
          <p:nvPr userDrawn="1"/>
        </p:nvCxnSpPr>
        <p:spPr>
          <a:xfrm>
            <a:off x="4694162" y="1665614"/>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7BC86AA-EDEC-2448-A827-27714E0A00E4}"/>
              </a:ext>
            </a:extLst>
          </p:cNvPr>
          <p:cNvCxnSpPr/>
          <p:nvPr userDrawn="1"/>
        </p:nvCxnSpPr>
        <p:spPr>
          <a:xfrm>
            <a:off x="4694162" y="2334687"/>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ECAAD0-9F82-1F47-9E74-9C338C2612D1}"/>
              </a:ext>
            </a:extLst>
          </p:cNvPr>
          <p:cNvCxnSpPr/>
          <p:nvPr userDrawn="1"/>
        </p:nvCxnSpPr>
        <p:spPr>
          <a:xfrm>
            <a:off x="4694162" y="2669224"/>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152DBE-A6EA-8042-BDB3-DC0B1E2830E3}"/>
              </a:ext>
            </a:extLst>
          </p:cNvPr>
          <p:cNvCxnSpPr/>
          <p:nvPr userDrawn="1"/>
        </p:nvCxnSpPr>
        <p:spPr>
          <a:xfrm>
            <a:off x="4694162" y="3338297"/>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74C429-A607-E740-AF92-9E27A3B70590}"/>
              </a:ext>
            </a:extLst>
          </p:cNvPr>
          <p:cNvCxnSpPr/>
          <p:nvPr userDrawn="1"/>
        </p:nvCxnSpPr>
        <p:spPr>
          <a:xfrm>
            <a:off x="4694162" y="3661682"/>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B2DC39-0766-F647-AC3B-9375DE35CA98}"/>
              </a:ext>
            </a:extLst>
          </p:cNvPr>
          <p:cNvCxnSpPr/>
          <p:nvPr userDrawn="1"/>
        </p:nvCxnSpPr>
        <p:spPr>
          <a:xfrm>
            <a:off x="4694162" y="4330755"/>
            <a:ext cx="336538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771683CB-8983-8D4B-A7F5-D7C5E5064F13}"/>
              </a:ext>
            </a:extLst>
          </p:cNvPr>
          <p:cNvSpPr>
            <a:spLocks noGrp="1"/>
          </p:cNvSpPr>
          <p:nvPr>
            <p:ph type="title"/>
          </p:nvPr>
        </p:nvSpPr>
        <p:spPr>
          <a:xfrm>
            <a:off x="314325" y="813046"/>
            <a:ext cx="8362316" cy="848991"/>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8752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817DC9B3-6441-C74B-B226-1F319F9A1FBE}"/>
              </a:ext>
            </a:extLst>
          </p:cNvPr>
          <p:cNvSpPr>
            <a:spLocks noGrp="1"/>
          </p:cNvSpPr>
          <p:nvPr>
            <p:ph type="body" sz="quarter" idx="20"/>
          </p:nvPr>
        </p:nvSpPr>
        <p:spPr>
          <a:xfrm>
            <a:off x="1598107" y="1669192"/>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29" name="Text Placeholder 2">
            <a:extLst>
              <a:ext uri="{FF2B5EF4-FFF2-40B4-BE49-F238E27FC236}">
                <a16:creationId xmlns:a16="http://schemas.microsoft.com/office/drawing/2014/main" id="{E952E0D3-D479-B34E-BB5E-1D777591D8B2}"/>
              </a:ext>
            </a:extLst>
          </p:cNvPr>
          <p:cNvSpPr>
            <a:spLocks noGrp="1"/>
          </p:cNvSpPr>
          <p:nvPr>
            <p:ph type="body" sz="quarter" idx="22"/>
          </p:nvPr>
        </p:nvSpPr>
        <p:spPr>
          <a:xfrm>
            <a:off x="1598107" y="2668223"/>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3ADBA66D-D045-0341-9765-E159E86509E8}"/>
              </a:ext>
            </a:extLst>
          </p:cNvPr>
          <p:cNvSpPr>
            <a:spLocks noGrp="1"/>
          </p:cNvSpPr>
          <p:nvPr>
            <p:ph type="body" sz="quarter" idx="24"/>
          </p:nvPr>
        </p:nvSpPr>
        <p:spPr>
          <a:xfrm>
            <a:off x="1598107" y="3665260"/>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34" name="Text Placeholder 9">
            <a:extLst>
              <a:ext uri="{FF2B5EF4-FFF2-40B4-BE49-F238E27FC236}">
                <a16:creationId xmlns:a16="http://schemas.microsoft.com/office/drawing/2014/main" id="{43D4743F-AF9F-EF41-A385-EEDF2A096DE4}"/>
              </a:ext>
            </a:extLst>
          </p:cNvPr>
          <p:cNvSpPr>
            <a:spLocks noGrp="1"/>
          </p:cNvSpPr>
          <p:nvPr>
            <p:ph type="body" sz="quarter" idx="28" hasCustomPrompt="1"/>
          </p:nvPr>
        </p:nvSpPr>
        <p:spPr>
          <a:xfrm>
            <a:off x="976597" y="1665614"/>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sp>
        <p:nvSpPr>
          <p:cNvPr id="35" name="Text Placeholder 9">
            <a:extLst>
              <a:ext uri="{FF2B5EF4-FFF2-40B4-BE49-F238E27FC236}">
                <a16:creationId xmlns:a16="http://schemas.microsoft.com/office/drawing/2014/main" id="{E5A1AD5D-AA9D-2A43-9118-DF3C17309209}"/>
              </a:ext>
            </a:extLst>
          </p:cNvPr>
          <p:cNvSpPr>
            <a:spLocks noGrp="1"/>
          </p:cNvSpPr>
          <p:nvPr>
            <p:ph type="body" sz="quarter" idx="29" hasCustomPrompt="1"/>
          </p:nvPr>
        </p:nvSpPr>
        <p:spPr>
          <a:xfrm>
            <a:off x="976597" y="2668225"/>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sp>
        <p:nvSpPr>
          <p:cNvPr id="36" name="Text Placeholder 9">
            <a:extLst>
              <a:ext uri="{FF2B5EF4-FFF2-40B4-BE49-F238E27FC236}">
                <a16:creationId xmlns:a16="http://schemas.microsoft.com/office/drawing/2014/main" id="{66F70764-FF14-4A4F-B5EC-E53FDCE4FCC2}"/>
              </a:ext>
            </a:extLst>
          </p:cNvPr>
          <p:cNvSpPr>
            <a:spLocks noGrp="1"/>
          </p:cNvSpPr>
          <p:nvPr>
            <p:ph type="body" sz="quarter" idx="31" hasCustomPrompt="1"/>
          </p:nvPr>
        </p:nvSpPr>
        <p:spPr>
          <a:xfrm>
            <a:off x="976597" y="3660683"/>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cxnSp>
        <p:nvCxnSpPr>
          <p:cNvPr id="38" name="Straight Connector 37">
            <a:extLst>
              <a:ext uri="{FF2B5EF4-FFF2-40B4-BE49-F238E27FC236}">
                <a16:creationId xmlns:a16="http://schemas.microsoft.com/office/drawing/2014/main" id="{DEA52D35-B8C7-8240-9776-EDE18A2B1EF2}"/>
              </a:ext>
            </a:extLst>
          </p:cNvPr>
          <p:cNvCxnSpPr/>
          <p:nvPr userDrawn="1"/>
        </p:nvCxnSpPr>
        <p:spPr>
          <a:xfrm>
            <a:off x="973137" y="1665614"/>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3BD076-C80C-0442-8CC9-07526230C3EB}"/>
              </a:ext>
            </a:extLst>
          </p:cNvPr>
          <p:cNvCxnSpPr/>
          <p:nvPr userDrawn="1"/>
        </p:nvCxnSpPr>
        <p:spPr>
          <a:xfrm>
            <a:off x="973137" y="2669224"/>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02A99A-D23A-5D4D-91CB-BF3FFC70A8B7}"/>
              </a:ext>
            </a:extLst>
          </p:cNvPr>
          <p:cNvCxnSpPr/>
          <p:nvPr userDrawn="1"/>
        </p:nvCxnSpPr>
        <p:spPr>
          <a:xfrm>
            <a:off x="973137" y="3661682"/>
            <a:ext cx="3365381"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BC4D857F-0E1F-454B-AC8F-DC17BA857B54}"/>
              </a:ext>
            </a:extLst>
          </p:cNvPr>
          <p:cNvSpPr>
            <a:spLocks noGrp="1"/>
          </p:cNvSpPr>
          <p:nvPr>
            <p:ph type="body" sz="quarter" idx="32"/>
          </p:nvPr>
        </p:nvSpPr>
        <p:spPr>
          <a:xfrm>
            <a:off x="5319132" y="1669192"/>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42" name="Text Placeholder 2">
            <a:extLst>
              <a:ext uri="{FF2B5EF4-FFF2-40B4-BE49-F238E27FC236}">
                <a16:creationId xmlns:a16="http://schemas.microsoft.com/office/drawing/2014/main" id="{42F7FC82-C1B8-4F42-98F0-D69FB90FC4D8}"/>
              </a:ext>
            </a:extLst>
          </p:cNvPr>
          <p:cNvSpPr>
            <a:spLocks noGrp="1"/>
          </p:cNvSpPr>
          <p:nvPr>
            <p:ph type="body" sz="quarter" idx="33"/>
          </p:nvPr>
        </p:nvSpPr>
        <p:spPr>
          <a:xfrm>
            <a:off x="5319132" y="2668223"/>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43" name="Text Placeholder 2">
            <a:extLst>
              <a:ext uri="{FF2B5EF4-FFF2-40B4-BE49-F238E27FC236}">
                <a16:creationId xmlns:a16="http://schemas.microsoft.com/office/drawing/2014/main" id="{6695FA45-55E2-7244-806F-2441077A4DFE}"/>
              </a:ext>
            </a:extLst>
          </p:cNvPr>
          <p:cNvSpPr>
            <a:spLocks noGrp="1"/>
          </p:cNvSpPr>
          <p:nvPr>
            <p:ph type="body" sz="quarter" idx="34"/>
          </p:nvPr>
        </p:nvSpPr>
        <p:spPr>
          <a:xfrm>
            <a:off x="5319132" y="3665260"/>
            <a:ext cx="2740411" cy="667020"/>
          </a:xfrm>
          <a:prstGeom prst="rect">
            <a:avLst/>
          </a:prstGeom>
        </p:spPr>
        <p:txBody>
          <a:bodyPr anchor="ctr">
            <a:normAutofit/>
          </a:bodyPr>
          <a:lstStyle>
            <a:lvl1pPr>
              <a:spcAft>
                <a:spcPts val="300"/>
              </a:spcAft>
              <a:defRPr sz="1200">
                <a:solidFill>
                  <a:schemeClr val="tx1"/>
                </a:solidFill>
              </a:defRPr>
            </a:lvl1pPr>
            <a:lvl2pPr>
              <a:spcAft>
                <a:spcPts val="300"/>
              </a:spcAft>
              <a:defRPr sz="1000">
                <a:solidFill>
                  <a:schemeClr val="tx1"/>
                </a:solidFill>
              </a:defRPr>
            </a:lvl2pPr>
            <a:lvl3pPr marL="422275" indent="0">
              <a:buNone/>
              <a:defRPr sz="1400"/>
            </a:lvl3pPr>
            <a:lvl4pPr>
              <a:defRPr sz="1400"/>
            </a:lvl4pPr>
            <a:lvl5pPr>
              <a:defRPr sz="1400"/>
            </a:lvl5pPr>
          </a:lstStyle>
          <a:p>
            <a:pPr lvl="0"/>
            <a:r>
              <a:rPr lang="en-US"/>
              <a:t>Click to edit Master text styles</a:t>
            </a:r>
          </a:p>
          <a:p>
            <a:pPr lvl="1"/>
            <a:r>
              <a:rPr lang="en-US"/>
              <a:t>Second level</a:t>
            </a:r>
          </a:p>
        </p:txBody>
      </p:sp>
      <p:sp>
        <p:nvSpPr>
          <p:cNvPr id="44" name="Text Placeholder 9">
            <a:extLst>
              <a:ext uri="{FF2B5EF4-FFF2-40B4-BE49-F238E27FC236}">
                <a16:creationId xmlns:a16="http://schemas.microsoft.com/office/drawing/2014/main" id="{7DCD5D29-411B-724D-93B2-5D1187D353DB}"/>
              </a:ext>
            </a:extLst>
          </p:cNvPr>
          <p:cNvSpPr>
            <a:spLocks noGrp="1"/>
          </p:cNvSpPr>
          <p:nvPr>
            <p:ph type="body" sz="quarter" idx="35" hasCustomPrompt="1"/>
          </p:nvPr>
        </p:nvSpPr>
        <p:spPr>
          <a:xfrm>
            <a:off x="4697622" y="1665614"/>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sp>
        <p:nvSpPr>
          <p:cNvPr id="45" name="Text Placeholder 9">
            <a:extLst>
              <a:ext uri="{FF2B5EF4-FFF2-40B4-BE49-F238E27FC236}">
                <a16:creationId xmlns:a16="http://schemas.microsoft.com/office/drawing/2014/main" id="{F3F50D51-3D11-B043-BB81-E2F935E4342B}"/>
              </a:ext>
            </a:extLst>
          </p:cNvPr>
          <p:cNvSpPr>
            <a:spLocks noGrp="1"/>
          </p:cNvSpPr>
          <p:nvPr>
            <p:ph type="body" sz="quarter" idx="36" hasCustomPrompt="1"/>
          </p:nvPr>
        </p:nvSpPr>
        <p:spPr>
          <a:xfrm>
            <a:off x="4697622" y="2668225"/>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sp>
        <p:nvSpPr>
          <p:cNvPr id="46" name="Text Placeholder 9">
            <a:extLst>
              <a:ext uri="{FF2B5EF4-FFF2-40B4-BE49-F238E27FC236}">
                <a16:creationId xmlns:a16="http://schemas.microsoft.com/office/drawing/2014/main" id="{AE92D863-BF21-B143-BC8E-A5EA5C4578DB}"/>
              </a:ext>
            </a:extLst>
          </p:cNvPr>
          <p:cNvSpPr>
            <a:spLocks noGrp="1"/>
          </p:cNvSpPr>
          <p:nvPr>
            <p:ph type="body" sz="quarter" idx="37" hasCustomPrompt="1"/>
          </p:nvPr>
        </p:nvSpPr>
        <p:spPr>
          <a:xfrm>
            <a:off x="4697622" y="3660683"/>
            <a:ext cx="621510" cy="667017"/>
          </a:xfrm>
          <a:prstGeom prst="rect">
            <a:avLst/>
          </a:prstGeom>
        </p:spPr>
        <p:txBody>
          <a:bodyPr anchor="ctr">
            <a:noAutofit/>
          </a:bodyPr>
          <a:lstStyle>
            <a:lvl1pPr marL="0" indent="0">
              <a:lnSpc>
                <a:spcPct val="100000"/>
              </a:lnSpc>
              <a:spcAft>
                <a:spcPts val="0"/>
              </a:spcAft>
              <a:buFontTx/>
              <a:buNone/>
              <a:defRPr sz="4000" b="0" i="0">
                <a:solidFill>
                  <a:schemeClr val="accent1"/>
                </a:solidFill>
                <a:latin typeface="Arial" panose="020B0604020202020204" pitchFamily="34" charset="0"/>
                <a:cs typeface="Arial" panose="020B0604020202020204" pitchFamily="34" charset="0"/>
              </a:defRPr>
            </a:lvl1pPr>
          </a:lstStyle>
          <a:p>
            <a:pPr lvl="0"/>
            <a:r>
              <a:rPr lang="en-US"/>
              <a:t>#</a:t>
            </a:r>
          </a:p>
        </p:txBody>
      </p:sp>
      <p:cxnSp>
        <p:nvCxnSpPr>
          <p:cNvPr id="48" name="Straight Connector 47">
            <a:extLst>
              <a:ext uri="{FF2B5EF4-FFF2-40B4-BE49-F238E27FC236}">
                <a16:creationId xmlns:a16="http://schemas.microsoft.com/office/drawing/2014/main" id="{FF2691E6-CAB0-2D40-9499-AB6CEBEBA484}"/>
              </a:ext>
            </a:extLst>
          </p:cNvPr>
          <p:cNvCxnSpPr/>
          <p:nvPr userDrawn="1"/>
        </p:nvCxnSpPr>
        <p:spPr>
          <a:xfrm>
            <a:off x="4694162" y="1665614"/>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FD40B7-A3EF-B64E-AC38-5B53878AB7F0}"/>
              </a:ext>
            </a:extLst>
          </p:cNvPr>
          <p:cNvCxnSpPr/>
          <p:nvPr userDrawn="1"/>
        </p:nvCxnSpPr>
        <p:spPr>
          <a:xfrm>
            <a:off x="4694162" y="2669224"/>
            <a:ext cx="3365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5C40943-A34A-9F44-A0AD-461A803A76D8}"/>
              </a:ext>
            </a:extLst>
          </p:cNvPr>
          <p:cNvCxnSpPr/>
          <p:nvPr userDrawn="1"/>
        </p:nvCxnSpPr>
        <p:spPr>
          <a:xfrm>
            <a:off x="4694162" y="3661682"/>
            <a:ext cx="336538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1210E9C4-E103-CF43-9494-783611F4818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25" name="Slide Number Placeholder 5">
            <a:extLst>
              <a:ext uri="{FF2B5EF4-FFF2-40B4-BE49-F238E27FC236}">
                <a16:creationId xmlns:a16="http://schemas.microsoft.com/office/drawing/2014/main" id="{DE461980-B1D1-E54A-96C4-9617169C657C}"/>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26" name="Title Placeholder 1">
            <a:extLst>
              <a:ext uri="{FF2B5EF4-FFF2-40B4-BE49-F238E27FC236}">
                <a16:creationId xmlns:a16="http://schemas.microsoft.com/office/drawing/2014/main" id="{0A798938-BD47-7447-BE7A-BDAFE164C969}"/>
              </a:ext>
            </a:extLst>
          </p:cNvPr>
          <p:cNvSpPr>
            <a:spLocks noGrp="1"/>
          </p:cNvSpPr>
          <p:nvPr>
            <p:ph type="title"/>
          </p:nvPr>
        </p:nvSpPr>
        <p:spPr>
          <a:xfrm>
            <a:off x="314325" y="813047"/>
            <a:ext cx="8362316" cy="847988"/>
          </a:xfrm>
          <a:prstGeom prst="rect">
            <a:avLst/>
          </a:prstGeom>
        </p:spPr>
        <p:txBody>
          <a:bodyPr vert="horz" lIns="0" tIns="0" rIns="0" bIns="0" rtlCol="0" anchor="t">
            <a:noAutofit/>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9684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314325" y="969264"/>
            <a:ext cx="8362316" cy="887899"/>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314516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No photo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D4E4E2-17DC-FE4C-B677-6F737FA26E4B}"/>
              </a:ext>
            </a:extLst>
          </p:cNvPr>
          <p:cNvSpPr/>
          <p:nvPr userDrawn="1"/>
        </p:nvSpPr>
        <p:spPr>
          <a:xfrm>
            <a:off x="0" y="474360"/>
            <a:ext cx="6661010" cy="4193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EE284A5-30D8-B143-A4CB-C5AA98BCCD1B}"/>
              </a:ext>
            </a:extLst>
          </p:cNvPr>
          <p:cNvSpPr/>
          <p:nvPr userDrawn="1"/>
        </p:nvSpPr>
        <p:spPr>
          <a:xfrm>
            <a:off x="2755778" y="2116138"/>
            <a:ext cx="6388221" cy="3027362"/>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3049392" y="2227567"/>
            <a:ext cx="5434590" cy="1430080"/>
          </a:xfrm>
        </p:spPr>
        <p:txBody>
          <a:bodyPr anchor="b">
            <a:noAutofit/>
          </a:bodyPr>
          <a:lstStyle>
            <a:lvl1pPr algn="l">
              <a:lnSpc>
                <a:spcPct val="85000"/>
              </a:lnSpc>
              <a:defRPr sz="4000" b="1" spc="-100" baseline="0">
                <a:solidFill>
                  <a:schemeClr val="tx2"/>
                </a:solidFill>
              </a:defRPr>
            </a:lvl1pPr>
          </a:lstStyle>
          <a:p>
            <a:r>
              <a:rPr lang="en-US"/>
              <a:t>Click to edit</a:t>
            </a:r>
            <a:r>
              <a:rPr lang="zh-TW" altLang="en-US"/>
              <a:t> </a:t>
            </a:r>
            <a:br>
              <a:rPr lang="en-US" altLang="zh-TW"/>
            </a:br>
            <a:r>
              <a:rPr lang="en-US" altLang="zh-TW"/>
              <a:t>Arial</a:t>
            </a:r>
            <a:r>
              <a:rPr lang="zh-TW" altLang="en-US"/>
              <a:t> </a:t>
            </a:r>
            <a:r>
              <a:rPr lang="en-US" altLang="zh-TW"/>
              <a:t>bold</a:t>
            </a:r>
            <a:r>
              <a:rPr lang="zh-TW" altLang="en-US"/>
              <a:t> </a:t>
            </a:r>
            <a:r>
              <a:rPr lang="en-US" altLang="zh-TW"/>
              <a:t>40pt</a:t>
            </a:r>
            <a:endParaRPr lang="en-US"/>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3049392" y="3739222"/>
            <a:ext cx="5434590" cy="845184"/>
          </a:xfrm>
        </p:spPr>
        <p:txBody>
          <a:bodyPr tIns="45720" anchor="t">
            <a:noAutofit/>
          </a:bodyPr>
          <a:lstStyle>
            <a:lvl1pPr marL="0" indent="0" algn="l">
              <a:lnSpc>
                <a:spcPct val="100000"/>
              </a:lnSpc>
              <a:buNone/>
              <a:defRPr sz="1600" spc="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r>
              <a:rPr lang="zh-TW" altLang="en-US"/>
              <a:t> </a:t>
            </a:r>
            <a:br>
              <a:rPr lang="en-US" altLang="zh-TW"/>
            </a:br>
            <a:r>
              <a:rPr lang="en-US" altLang="zh-TW"/>
              <a:t>Arial 16pt</a:t>
            </a:r>
            <a:endParaRPr lang="en-US"/>
          </a:p>
        </p:txBody>
      </p:sp>
    </p:spTree>
    <p:extLst>
      <p:ext uri="{BB962C8B-B14F-4D97-AF65-F5344CB8AC3E}">
        <p14:creationId xmlns:p14="http://schemas.microsoft.com/office/powerpoint/2010/main" val="24528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892410"/>
            <a:ext cx="8362316" cy="27403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314325" y="969264"/>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86296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772D8E52-FB8C-C9D5-96FA-E579CBA41D27}"/>
              </a:ext>
            </a:extLst>
          </p:cNvPr>
          <p:cNvSpPr>
            <a:spLocks noGrp="1"/>
          </p:cNvSpPr>
          <p:nvPr>
            <p:ph type="pic" sz="quarter" idx="15" hasCustomPrompt="1"/>
          </p:nvPr>
        </p:nvSpPr>
        <p:spPr>
          <a:xfrm>
            <a:off x="5096656" y="474362"/>
            <a:ext cx="4047344" cy="4191620"/>
          </a:xfrm>
          <a:solidFill>
            <a:schemeClr val="bg1">
              <a:lumMod val="95000"/>
            </a:schemeClr>
          </a:solidFill>
        </p:spPr>
        <p:txBody>
          <a:bodyPr bIns="914400" anchor="ctr" anchorCtr="0">
            <a:normAutofit/>
          </a:bodyPr>
          <a:lstStyle>
            <a:lvl1pPr marL="0" marR="0" indent="0" algn="ctr" defTabSz="685800" rtl="0" eaLnBrk="1" fontAlgn="auto" latinLnBrk="0" hangingPunct="1">
              <a:lnSpc>
                <a:spcPct val="90000"/>
              </a:lnSpc>
              <a:spcBef>
                <a:spcPts val="0"/>
              </a:spcBef>
              <a:spcAft>
                <a:spcPts val="0"/>
              </a:spcAft>
              <a:buClrTx/>
              <a:buSzTx/>
              <a:buFontTx/>
              <a:buNone/>
              <a:tabLst/>
              <a:defRPr sz="1000"/>
            </a:lvl1pPr>
          </a:lstStyle>
          <a:p>
            <a:r>
              <a:rPr lang="en-US" dirty="0"/>
              <a:t>Insert Image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892410"/>
            <a:ext cx="4602449" cy="27403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314325" y="969264"/>
            <a:ext cx="4602449"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8898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 two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892410"/>
            <a:ext cx="4178162" cy="27403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7B86BF46-2F93-7541-931B-7976D5F6F911}"/>
              </a:ext>
            </a:extLst>
          </p:cNvPr>
          <p:cNvSpPr>
            <a:spLocks noGrp="1"/>
          </p:cNvSpPr>
          <p:nvPr>
            <p:ph idx="17"/>
          </p:nvPr>
        </p:nvSpPr>
        <p:spPr>
          <a:xfrm>
            <a:off x="4562635" y="1892410"/>
            <a:ext cx="4072482" cy="27403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6F1058AB-AE32-B043-8127-20EB264FAF79}"/>
              </a:ext>
            </a:extLst>
          </p:cNvPr>
          <p:cNvSpPr>
            <a:spLocks noGrp="1"/>
          </p:cNvSpPr>
          <p:nvPr>
            <p:ph type="title"/>
          </p:nvPr>
        </p:nvSpPr>
        <p:spPr>
          <a:xfrm>
            <a:off x="314325" y="969264"/>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427983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 emphasi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908315"/>
            <a:ext cx="8362316" cy="27244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321275" y="1126391"/>
            <a:ext cx="8362316" cy="400667"/>
          </a:xfrm>
          <a:prstGeom prst="rect">
            <a:avLst/>
          </a:prstGeom>
        </p:spPr>
        <p:txBody>
          <a:bodyPr vert="horz" lIns="0" tIns="0" rIns="0" bIns="0" rtlCol="0">
            <a:noAutofit/>
          </a:bodyPr>
          <a:lstStyle>
            <a:lvl1pPr marL="0" indent="0">
              <a:buFontTx/>
              <a:buNone/>
              <a:defRPr sz="2800" b="1" spc="-10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continued headline emphasis</a:t>
            </a:r>
          </a:p>
        </p:txBody>
      </p:sp>
      <p:sp>
        <p:nvSpPr>
          <p:cNvPr id="13" name="Title Placeholder 1">
            <a:extLst>
              <a:ext uri="{FF2B5EF4-FFF2-40B4-BE49-F238E27FC236}">
                <a16:creationId xmlns:a16="http://schemas.microsoft.com/office/drawing/2014/main" id="{A9D3F49F-F4BE-4746-B9B2-A267E243D2EB}"/>
              </a:ext>
            </a:extLst>
          </p:cNvPr>
          <p:cNvSpPr>
            <a:spLocks noGrp="1"/>
          </p:cNvSpPr>
          <p:nvPr>
            <p:ph type="title"/>
          </p:nvPr>
        </p:nvSpPr>
        <p:spPr>
          <a:xfrm>
            <a:off x="314325" y="813047"/>
            <a:ext cx="8362316" cy="99501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7401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 emphaisis + subhea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2380609"/>
            <a:ext cx="8362316" cy="22521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321275" y="1121426"/>
            <a:ext cx="8355366" cy="400667"/>
          </a:xfrm>
          <a:prstGeom prst="rect">
            <a:avLst/>
          </a:prstGeom>
        </p:spPr>
        <p:txBody>
          <a:bodyPr vert="horz" lIns="0" tIns="0" rIns="0" bIns="0" rtlCol="0">
            <a:noAutofit/>
          </a:bodyPr>
          <a:lstStyle>
            <a:lvl1pPr marL="0" indent="0">
              <a:buFontTx/>
              <a:buNone/>
              <a:defRPr sz="2800" b="1" spc="-10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continued headline emphasis</a:t>
            </a:r>
          </a:p>
        </p:txBody>
      </p:sp>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321274" y="1566519"/>
            <a:ext cx="8355367" cy="458461"/>
          </a:xfrm>
          <a:prstGeom prst="rect">
            <a:avLst/>
          </a:prstGeom>
        </p:spPr>
        <p:txBody>
          <a:bodyPr vert="horz" lIns="0" tIns="0" rIns="0" bIns="0" rtlCol="0">
            <a:noAutofit/>
          </a:bodyPr>
          <a:lstStyle>
            <a:lvl1pPr marL="0" indent="0">
              <a:buFontTx/>
              <a:buNone/>
              <a:defRPr sz="14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More copy to go here – Arial 14 </a:t>
            </a:r>
            <a:r>
              <a:rPr lang="en-US" err="1"/>
              <a:t>pt</a:t>
            </a:r>
            <a:endParaRPr lang="en-US"/>
          </a:p>
        </p:txBody>
      </p:sp>
      <p:sp>
        <p:nvSpPr>
          <p:cNvPr id="14" name="Title Placeholder 1">
            <a:extLst>
              <a:ext uri="{FF2B5EF4-FFF2-40B4-BE49-F238E27FC236}">
                <a16:creationId xmlns:a16="http://schemas.microsoft.com/office/drawing/2014/main" id="{517080BF-7FF7-7F4A-8944-8E67030B5B1A}"/>
              </a:ext>
            </a:extLst>
          </p:cNvPr>
          <p:cNvSpPr>
            <a:spLocks noGrp="1"/>
          </p:cNvSpPr>
          <p:nvPr>
            <p:ph type="title"/>
          </p:nvPr>
        </p:nvSpPr>
        <p:spPr>
          <a:xfrm>
            <a:off x="314325" y="813047"/>
            <a:ext cx="8362316" cy="686173"/>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5464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 subhea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321275" y="1176510"/>
            <a:ext cx="8355366" cy="458461"/>
          </a:xfrm>
          <a:prstGeom prst="rect">
            <a:avLst/>
          </a:prstGeom>
        </p:spPr>
        <p:txBody>
          <a:bodyPr vert="horz" lIns="0" tIns="0" rIns="0" bIns="0" rtlCol="0">
            <a:noAutofit/>
          </a:bodyPr>
          <a:lstStyle>
            <a:lvl1pPr marL="0" indent="0">
              <a:buFontTx/>
              <a:buNone/>
              <a:defRPr sz="14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More copy to go here – Arial 14 </a:t>
            </a:r>
            <a:r>
              <a:rPr lang="en-US" err="1"/>
              <a:t>pt</a:t>
            </a:r>
            <a:endParaRPr lang="en-US"/>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2380609"/>
            <a:ext cx="8362316" cy="22521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314325" y="813046"/>
            <a:ext cx="8362316" cy="805295"/>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41514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 photo">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EBB2EB81-8231-8A4A-B9CF-E813F39C70AF}"/>
              </a:ext>
            </a:extLst>
          </p:cNvPr>
          <p:cNvSpPr>
            <a:spLocks noGrp="1"/>
          </p:cNvSpPr>
          <p:nvPr>
            <p:ph type="pic" sz="quarter" idx="15" hasCustomPrompt="1"/>
          </p:nvPr>
        </p:nvSpPr>
        <p:spPr>
          <a:xfrm>
            <a:off x="0" y="2267198"/>
            <a:ext cx="6018026" cy="2398765"/>
          </a:xfrm>
          <a:solidFill>
            <a:schemeClr val="bg1">
              <a:lumMod val="95000"/>
            </a:schemeClr>
          </a:solidFill>
        </p:spPr>
        <p:txBody>
          <a:bodyPr anchor="t">
            <a:normAutofit/>
          </a:bodyPr>
          <a:lstStyle>
            <a:lvl1pPr marL="0" marR="0" indent="0" algn="ctr" defTabSz="685800" rtl="0" eaLnBrk="1" fontAlgn="auto" latinLnBrk="0" hangingPunct="1">
              <a:lnSpc>
                <a:spcPct val="90000"/>
              </a:lnSpc>
              <a:spcBef>
                <a:spcPts val="0"/>
              </a:spcBef>
              <a:spcAft>
                <a:spcPts val="0"/>
              </a:spcAft>
              <a:buClrTx/>
              <a:buSzTx/>
              <a:buFontTx/>
              <a:buNone/>
              <a:tabLst/>
              <a:defRPr sz="1000"/>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altLang="zh-TW" dirty="0"/>
              <a:t>Insert</a:t>
            </a:r>
            <a:r>
              <a:rPr lang="zh-TW" altLang="en-US"/>
              <a:t> </a:t>
            </a:r>
            <a:r>
              <a:rPr lang="en-US" altLang="zh-TW" dirty="0"/>
              <a:t>image</a:t>
            </a:r>
            <a:r>
              <a:rPr lang="zh-TW" altLang="en-US"/>
              <a:t> </a:t>
            </a:r>
            <a:r>
              <a:rPr lang="en-US" altLang="zh-TW" dirty="0"/>
              <a:t>here</a:t>
            </a:r>
            <a:endParaRPr lang="en-US" dirty="0"/>
          </a:p>
          <a:p>
            <a:endParaRPr lang="en-US" dirty="0"/>
          </a:p>
        </p:txBody>
      </p:sp>
      <p:sp>
        <p:nvSpPr>
          <p:cNvPr id="25" name="Rectangle 24">
            <a:extLst>
              <a:ext uri="{FF2B5EF4-FFF2-40B4-BE49-F238E27FC236}">
                <a16:creationId xmlns:a16="http://schemas.microsoft.com/office/drawing/2014/main" id="{EE1F5C5C-858B-A44D-813F-B4F85A9E2CA3}"/>
              </a:ext>
            </a:extLst>
          </p:cNvPr>
          <p:cNvSpPr/>
          <p:nvPr userDrawn="1"/>
        </p:nvSpPr>
        <p:spPr>
          <a:xfrm>
            <a:off x="5620007" y="1796668"/>
            <a:ext cx="3530010" cy="976237"/>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Ins="182880" rtlCol="0" anchor="ctr"/>
          <a:lstStyle/>
          <a:p>
            <a:endParaRPr lang="en-US" sz="12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19505" y="474362"/>
            <a:ext cx="0" cy="419001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6187740" y="747153"/>
            <a:ext cx="2727325" cy="924180"/>
          </a:xfrm>
        </p:spPr>
        <p:txBody>
          <a:bodyPr>
            <a:noAutofit/>
          </a:bodyPr>
          <a:lstStyle>
            <a:lvl1pPr marL="0" indent="0">
              <a:buFontTx/>
              <a:buNone/>
              <a:defRPr sz="900">
                <a:solidFill>
                  <a:schemeClr val="tx1"/>
                </a:solidFill>
              </a:defRPr>
            </a:lvl1pPr>
            <a:lvl2pPr>
              <a:defRPr sz="1000">
                <a:solidFill>
                  <a:schemeClr val="tx1"/>
                </a:solidFill>
              </a:defRPr>
            </a:lvl2pPr>
            <a:lvl3pPr marL="422275" indent="0">
              <a:buNone/>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br>
              <a:rPr lang="en-US"/>
            </a:br>
            <a:r>
              <a:rPr lang="en-US"/>
              <a:t>Arial 9 </a:t>
            </a:r>
            <a:r>
              <a:rPr lang="en-US" err="1"/>
              <a:t>pt</a:t>
            </a:r>
            <a:endParaRPr lang="en-US"/>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6806661" y="2840272"/>
            <a:ext cx="2108404" cy="501760"/>
          </a:xfrm>
        </p:spPr>
        <p:txBody>
          <a:bodyPr anchor="ctr">
            <a:noAutofit/>
          </a:bodyPr>
          <a:lstStyle>
            <a:lvl1pPr marL="0" indent="0">
              <a:buFontTx/>
              <a:buNone/>
              <a:defRPr sz="900">
                <a:solidFill>
                  <a:schemeClr val="tx1"/>
                </a:solidFill>
              </a:defRPr>
            </a:lvl1pPr>
            <a:lvl2pPr>
              <a:defRPr sz="1000">
                <a:solidFill>
                  <a:schemeClr val="tx1"/>
                </a:solidFill>
              </a:defRPr>
            </a:lvl2pPr>
            <a:lvl3pPr marL="422275" indent="0">
              <a:buNone/>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br>
              <a:rPr lang="en-US"/>
            </a:br>
            <a:r>
              <a:rPr lang="en-US"/>
              <a:t>Arial 9 </a:t>
            </a:r>
            <a:r>
              <a:rPr lang="en-US" err="1"/>
              <a:t>pt</a:t>
            </a:r>
            <a:endParaRPr lang="en-US"/>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6187739" y="1796668"/>
            <a:ext cx="2727320" cy="976238"/>
          </a:xfrm>
        </p:spPr>
        <p:txBody>
          <a:bodyPr anchor="ctr">
            <a:noAutofit/>
          </a:bodyPr>
          <a:lstStyle>
            <a:lvl1pPr marL="0" indent="0" algn="l">
              <a:buFontTx/>
              <a:buNone/>
              <a:defRPr sz="1200">
                <a:solidFill>
                  <a:schemeClr val="tx2"/>
                </a:solidFill>
              </a:defRPr>
            </a:lvl1pPr>
            <a:lvl2pPr>
              <a:defRPr sz="1000">
                <a:solidFill>
                  <a:schemeClr val="tx1"/>
                </a:solidFill>
              </a:defRPr>
            </a:lvl2pPr>
            <a:lvl3pPr marL="422275" indent="0">
              <a:buNone/>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br>
              <a:rPr lang="en-US"/>
            </a:br>
            <a:r>
              <a:rPr lang="en-US"/>
              <a:t>Arial 12 </a:t>
            </a:r>
            <a:r>
              <a:rPr lang="en-US" err="1"/>
              <a:t>pt</a:t>
            </a:r>
            <a:endParaRPr lang="en-US"/>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6806661" y="3417393"/>
            <a:ext cx="2108404" cy="501760"/>
          </a:xfrm>
        </p:spPr>
        <p:txBody>
          <a:bodyPr anchor="ctr">
            <a:noAutofit/>
          </a:bodyPr>
          <a:lstStyle>
            <a:lvl1pPr marL="0" indent="0">
              <a:buFontTx/>
              <a:buNone/>
              <a:defRPr sz="900">
                <a:solidFill>
                  <a:schemeClr val="tx1"/>
                </a:solidFill>
              </a:defRPr>
            </a:lvl1pPr>
            <a:lvl2pPr>
              <a:defRPr sz="1000">
                <a:solidFill>
                  <a:schemeClr val="tx1"/>
                </a:solidFill>
              </a:defRPr>
            </a:lvl2pPr>
            <a:lvl3pPr marL="422275" indent="0">
              <a:buNone/>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br>
              <a:rPr lang="en-US"/>
            </a:br>
            <a:r>
              <a:rPr lang="en-US"/>
              <a:t>Arial 9 </a:t>
            </a:r>
            <a:r>
              <a:rPr lang="en-US" err="1"/>
              <a:t>pt</a:t>
            </a:r>
            <a:endParaRPr lang="en-US"/>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6806661" y="3994514"/>
            <a:ext cx="2108404" cy="501752"/>
          </a:xfrm>
        </p:spPr>
        <p:txBody>
          <a:bodyPr anchor="ctr">
            <a:noAutofit/>
          </a:bodyPr>
          <a:lstStyle>
            <a:lvl1pPr marL="0" indent="0">
              <a:buFontTx/>
              <a:buNone/>
              <a:defRPr sz="900">
                <a:solidFill>
                  <a:schemeClr val="tx1"/>
                </a:solidFill>
              </a:defRPr>
            </a:lvl1pPr>
            <a:lvl2pPr>
              <a:defRPr sz="1000">
                <a:solidFill>
                  <a:schemeClr val="tx1"/>
                </a:solidFill>
              </a:defRPr>
            </a:lvl2pPr>
            <a:lvl3pPr marL="422275" indent="0">
              <a:buNone/>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br>
              <a:rPr lang="en-US"/>
            </a:br>
            <a:r>
              <a:rPr lang="en-US"/>
              <a:t>Arial 9 </a:t>
            </a:r>
            <a:r>
              <a:rPr lang="en-US" err="1"/>
              <a:t>pt</a:t>
            </a:r>
            <a:endParaRPr lang="en-US"/>
          </a:p>
        </p:txBody>
      </p:sp>
      <p:sp>
        <p:nvSpPr>
          <p:cNvPr id="22" name="Title Placeholder 1">
            <a:extLst>
              <a:ext uri="{FF2B5EF4-FFF2-40B4-BE49-F238E27FC236}">
                <a16:creationId xmlns:a16="http://schemas.microsoft.com/office/drawing/2014/main" id="{5FE9F061-9B2A-C14D-BE25-EEDC3499D202}"/>
              </a:ext>
            </a:extLst>
          </p:cNvPr>
          <p:cNvSpPr>
            <a:spLocks noGrp="1"/>
          </p:cNvSpPr>
          <p:nvPr>
            <p:ph type="title"/>
          </p:nvPr>
        </p:nvSpPr>
        <p:spPr>
          <a:xfrm>
            <a:off x="314325" y="813047"/>
            <a:ext cx="5536940" cy="851448"/>
          </a:xfrm>
          <a:prstGeom prst="rect">
            <a:avLst/>
          </a:prstGeom>
        </p:spPr>
        <p:txBody>
          <a:bodyPr vert="horz" lIns="0" tIns="0" rIns="0" bIns="0" rtlCol="0" anchor="t">
            <a:noAutofit/>
          </a:bodyPr>
          <a:lstStyle/>
          <a:p>
            <a:r>
              <a:rPr lang="en-US"/>
              <a:t>Click to edit Master title style</a:t>
            </a:r>
          </a:p>
        </p:txBody>
      </p:sp>
      <p:grpSp>
        <p:nvGrpSpPr>
          <p:cNvPr id="23" name="Group 22">
            <a:extLst>
              <a:ext uri="{FF2B5EF4-FFF2-40B4-BE49-F238E27FC236}">
                <a16:creationId xmlns:a16="http://schemas.microsoft.com/office/drawing/2014/main" id="{0C5C008E-CB82-3940-814B-EA7D7A8091A0}"/>
              </a:ext>
            </a:extLst>
          </p:cNvPr>
          <p:cNvGrpSpPr/>
          <p:nvPr userDrawn="1"/>
        </p:nvGrpSpPr>
        <p:grpSpPr>
          <a:xfrm>
            <a:off x="6187739" y="3417393"/>
            <a:ext cx="501760" cy="501760"/>
            <a:chOff x="6187739" y="3417393"/>
            <a:chExt cx="501760" cy="501760"/>
          </a:xfrm>
        </p:grpSpPr>
        <p:sp>
          <p:nvSpPr>
            <p:cNvPr id="24" name="Oval 23">
              <a:extLst>
                <a:ext uri="{FF2B5EF4-FFF2-40B4-BE49-F238E27FC236}">
                  <a16:creationId xmlns:a16="http://schemas.microsoft.com/office/drawing/2014/main" id="{84CDF5EE-3D99-3547-81BC-1029A23217EB}"/>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7" name="Freeform 79">
              <a:extLst>
                <a:ext uri="{FF2B5EF4-FFF2-40B4-BE49-F238E27FC236}">
                  <a16:creationId xmlns:a16="http://schemas.microsoft.com/office/drawing/2014/main" id="{8983FCE6-22D2-C746-9C4D-A8B57EE9993D}"/>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dirty="0"/>
            </a:p>
          </p:txBody>
        </p:sp>
      </p:grpSp>
      <p:grpSp>
        <p:nvGrpSpPr>
          <p:cNvPr id="29" name="Group 28">
            <a:extLst>
              <a:ext uri="{FF2B5EF4-FFF2-40B4-BE49-F238E27FC236}">
                <a16:creationId xmlns:a16="http://schemas.microsoft.com/office/drawing/2014/main" id="{80FF95B8-FA17-E447-80A2-1AA1A791D77F}"/>
              </a:ext>
            </a:extLst>
          </p:cNvPr>
          <p:cNvGrpSpPr/>
          <p:nvPr userDrawn="1"/>
        </p:nvGrpSpPr>
        <p:grpSpPr>
          <a:xfrm>
            <a:off x="6187739" y="2840272"/>
            <a:ext cx="501760" cy="501760"/>
            <a:chOff x="6187739" y="2840272"/>
            <a:chExt cx="501760" cy="501760"/>
          </a:xfrm>
        </p:grpSpPr>
        <p:sp>
          <p:nvSpPr>
            <p:cNvPr id="30" name="Oval 29">
              <a:extLst>
                <a:ext uri="{FF2B5EF4-FFF2-40B4-BE49-F238E27FC236}">
                  <a16:creationId xmlns:a16="http://schemas.microsoft.com/office/drawing/2014/main" id="{0297073D-3180-4144-B445-0FBBB8FCB0F7}"/>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Freeform 29">
              <a:extLst>
                <a:ext uri="{FF2B5EF4-FFF2-40B4-BE49-F238E27FC236}">
                  <a16:creationId xmlns:a16="http://schemas.microsoft.com/office/drawing/2014/main" id="{697DEB9E-2EEE-2D44-8F8D-E9E2372B1089}"/>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dirty="0"/>
            </a:p>
          </p:txBody>
        </p:sp>
      </p:grpSp>
      <p:grpSp>
        <p:nvGrpSpPr>
          <p:cNvPr id="32" name="Group 31">
            <a:extLst>
              <a:ext uri="{FF2B5EF4-FFF2-40B4-BE49-F238E27FC236}">
                <a16:creationId xmlns:a16="http://schemas.microsoft.com/office/drawing/2014/main" id="{F60DFDD2-62A6-2F46-A755-BA85331DFA5B}"/>
              </a:ext>
            </a:extLst>
          </p:cNvPr>
          <p:cNvGrpSpPr/>
          <p:nvPr userDrawn="1"/>
        </p:nvGrpSpPr>
        <p:grpSpPr>
          <a:xfrm>
            <a:off x="6187739" y="3994514"/>
            <a:ext cx="501760" cy="501760"/>
            <a:chOff x="6187739" y="3994514"/>
            <a:chExt cx="501760" cy="501760"/>
          </a:xfrm>
        </p:grpSpPr>
        <p:sp>
          <p:nvSpPr>
            <p:cNvPr id="33" name="Oval 32">
              <a:extLst>
                <a:ext uri="{FF2B5EF4-FFF2-40B4-BE49-F238E27FC236}">
                  <a16:creationId xmlns:a16="http://schemas.microsoft.com/office/drawing/2014/main" id="{1302AA81-64BC-7740-8340-50BAFFA76607}"/>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Freeform 34">
              <a:extLst>
                <a:ext uri="{FF2B5EF4-FFF2-40B4-BE49-F238E27FC236}">
                  <a16:creationId xmlns:a16="http://schemas.microsoft.com/office/drawing/2014/main" id="{59B7F397-02F3-F846-BE23-E669233A2D6B}"/>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dirty="0"/>
            </a:p>
          </p:txBody>
        </p:sp>
      </p:grpSp>
    </p:spTree>
    <p:extLst>
      <p:ext uri="{BB962C8B-B14F-4D97-AF65-F5344CB8AC3E}">
        <p14:creationId xmlns:p14="http://schemas.microsoft.com/office/powerpoint/2010/main" val="250190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 w/ photo two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02B01F-8484-57C1-EE47-93D67B39AC52}"/>
              </a:ext>
            </a:extLst>
          </p:cNvPr>
          <p:cNvSpPr/>
          <p:nvPr userDrawn="1"/>
        </p:nvSpPr>
        <p:spPr>
          <a:xfrm>
            <a:off x="0" y="1760220"/>
            <a:ext cx="9143999" cy="2904913"/>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5E20A6C-8C1F-CE4C-8FA9-A0622ABC8B39}"/>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6388222" y="474362"/>
            <a:ext cx="2755778" cy="1285858"/>
          </a:xfrm>
          <a:prstGeom prst="rect">
            <a:avLst/>
          </a:prstGeom>
        </p:spPr>
      </p:pic>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411372" y="2298792"/>
            <a:ext cx="3985151" cy="2238822"/>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67798614-3F2F-6949-91FE-486B726DFF92}"/>
              </a:ext>
            </a:extLst>
          </p:cNvPr>
          <p:cNvSpPr>
            <a:spLocks noGrp="1"/>
          </p:cNvSpPr>
          <p:nvPr>
            <p:ph type="title"/>
          </p:nvPr>
        </p:nvSpPr>
        <p:spPr>
          <a:xfrm>
            <a:off x="310896" y="969265"/>
            <a:ext cx="5711984" cy="493776"/>
          </a:xfrm>
          <a:prstGeom prst="rect">
            <a:avLst/>
          </a:prstGeom>
        </p:spPr>
        <p:txBody>
          <a:bodyPr vert="horz" lIns="0" tIns="0" rIns="0" bIns="0" rtlCol="0" anchor="t">
            <a:noAutofit/>
          </a:bodyPr>
          <a:lstStyle/>
          <a:p>
            <a:r>
              <a:rPr lang="en-US"/>
              <a:t>Click to edit Master title style</a:t>
            </a:r>
          </a:p>
        </p:txBody>
      </p:sp>
      <p:cxnSp>
        <p:nvCxnSpPr>
          <p:cNvPr id="13" name="Straight Connector 12">
            <a:extLst>
              <a:ext uri="{FF2B5EF4-FFF2-40B4-BE49-F238E27FC236}">
                <a16:creationId xmlns:a16="http://schemas.microsoft.com/office/drawing/2014/main" id="{90820F7A-8200-F6EC-CD29-1A142490DE0D}"/>
              </a:ext>
            </a:extLst>
          </p:cNvPr>
          <p:cNvCxnSpPr/>
          <p:nvPr userDrawn="1"/>
        </p:nvCxnSpPr>
        <p:spPr>
          <a:xfrm>
            <a:off x="0" y="176022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75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ontent w/ photo two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E02EC8-ED4A-429F-6549-AB9EFF07F1D2}"/>
              </a:ext>
            </a:extLst>
          </p:cNvPr>
          <p:cNvSpPr/>
          <p:nvPr userDrawn="1"/>
        </p:nvSpPr>
        <p:spPr>
          <a:xfrm flipH="1">
            <a:off x="5783251" y="1968942"/>
            <a:ext cx="3360745" cy="26961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5E20A6C-8C1F-CE4C-8FA9-A0622ABC8B39}"/>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5783252" y="474361"/>
            <a:ext cx="3360748" cy="1493731"/>
          </a:xfrm>
          <a:prstGeom prst="rect">
            <a:avLst/>
          </a:prstGeom>
        </p:spPr>
      </p:pic>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411372" y="2298792"/>
            <a:ext cx="3985151" cy="2238822"/>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67798614-3F2F-6949-91FE-486B726DFF92}"/>
              </a:ext>
            </a:extLst>
          </p:cNvPr>
          <p:cNvSpPr>
            <a:spLocks noGrp="1"/>
          </p:cNvSpPr>
          <p:nvPr>
            <p:ph type="title"/>
          </p:nvPr>
        </p:nvSpPr>
        <p:spPr>
          <a:xfrm>
            <a:off x="310896" y="969265"/>
            <a:ext cx="4867389" cy="493776"/>
          </a:xfrm>
          <a:prstGeom prst="rect">
            <a:avLst/>
          </a:prstGeom>
        </p:spPr>
        <p:txBody>
          <a:bodyPr vert="horz" lIns="0" tIns="0" rIns="0" bIns="0" rtlCol="0" anchor="t">
            <a:noAutofit/>
          </a:bodyPr>
          <a:lstStyle/>
          <a:p>
            <a:r>
              <a:rPr lang="en-US"/>
              <a:t>Click to edit Master title style</a:t>
            </a:r>
          </a:p>
        </p:txBody>
      </p:sp>
      <p:cxnSp>
        <p:nvCxnSpPr>
          <p:cNvPr id="13" name="Straight Connector 12">
            <a:extLst>
              <a:ext uri="{FF2B5EF4-FFF2-40B4-BE49-F238E27FC236}">
                <a16:creationId xmlns:a16="http://schemas.microsoft.com/office/drawing/2014/main" id="{90820F7A-8200-F6EC-CD29-1A142490DE0D}"/>
              </a:ext>
            </a:extLst>
          </p:cNvPr>
          <p:cNvCxnSpPr/>
          <p:nvPr userDrawn="1"/>
        </p:nvCxnSpPr>
        <p:spPr>
          <a:xfrm>
            <a:off x="0" y="1968942"/>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E1CE9F7-899D-8942-5795-70CF8E7215EF}"/>
              </a:ext>
            </a:extLst>
          </p:cNvPr>
          <p:cNvCxnSpPr>
            <a:cxnSpLocks/>
          </p:cNvCxnSpPr>
          <p:nvPr userDrawn="1"/>
        </p:nvCxnSpPr>
        <p:spPr>
          <a:xfrm flipH="1">
            <a:off x="5783252" y="474361"/>
            <a:ext cx="1" cy="4190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81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 w/ photo">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71432B40-167F-7740-AFE2-499F23B77DA0}"/>
              </a:ext>
            </a:extLst>
          </p:cNvPr>
          <p:cNvSpPr>
            <a:spLocks noGrp="1"/>
          </p:cNvSpPr>
          <p:nvPr>
            <p:ph type="pic" sz="quarter" idx="15"/>
          </p:nvPr>
        </p:nvSpPr>
        <p:spPr>
          <a:xfrm>
            <a:off x="-2" y="2606652"/>
            <a:ext cx="1991335" cy="2057712"/>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19505" y="474362"/>
            <a:ext cx="0" cy="419001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181726" y="903767"/>
            <a:ext cx="2727325" cy="3541234"/>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24" name="Picture Placeholder 5">
            <a:extLst>
              <a:ext uri="{FF2B5EF4-FFF2-40B4-BE49-F238E27FC236}">
                <a16:creationId xmlns:a16="http://schemas.microsoft.com/office/drawing/2014/main" id="{031D1F22-696F-234D-AF2B-8E73230AF52B}"/>
              </a:ext>
            </a:extLst>
          </p:cNvPr>
          <p:cNvSpPr>
            <a:spLocks noGrp="1"/>
          </p:cNvSpPr>
          <p:nvPr>
            <p:ph type="pic" sz="quarter" idx="19"/>
          </p:nvPr>
        </p:nvSpPr>
        <p:spPr>
          <a:xfrm>
            <a:off x="1991334" y="2606652"/>
            <a:ext cx="1991332" cy="2057712"/>
          </a:xfrm>
          <a:solidFill>
            <a:schemeClr val="bg1">
              <a:lumMod val="95000"/>
            </a:schemeClr>
          </a:solidFill>
        </p:spPr>
      </p:sp>
      <p:sp>
        <p:nvSpPr>
          <p:cNvPr id="27" name="Picture Placeholder 5">
            <a:extLst>
              <a:ext uri="{FF2B5EF4-FFF2-40B4-BE49-F238E27FC236}">
                <a16:creationId xmlns:a16="http://schemas.microsoft.com/office/drawing/2014/main" id="{9B1EE823-4310-0B40-9D1B-2AA05DA9B299}"/>
              </a:ext>
            </a:extLst>
          </p:cNvPr>
          <p:cNvSpPr>
            <a:spLocks noGrp="1"/>
          </p:cNvSpPr>
          <p:nvPr>
            <p:ph type="pic" sz="quarter" idx="20"/>
          </p:nvPr>
        </p:nvSpPr>
        <p:spPr>
          <a:xfrm>
            <a:off x="3982659" y="2606652"/>
            <a:ext cx="2036807" cy="2057712"/>
          </a:xfrm>
          <a:solidFill>
            <a:schemeClr val="bg1">
              <a:lumMod val="95000"/>
            </a:schemeClr>
          </a:solidFill>
        </p:spPr>
      </p:sp>
      <p:sp>
        <p:nvSpPr>
          <p:cNvPr id="13" name="Title Placeholder 1">
            <a:extLst>
              <a:ext uri="{FF2B5EF4-FFF2-40B4-BE49-F238E27FC236}">
                <a16:creationId xmlns:a16="http://schemas.microsoft.com/office/drawing/2014/main" id="{2B87167B-A233-124A-8839-448E7C2F14CB}"/>
              </a:ext>
            </a:extLst>
          </p:cNvPr>
          <p:cNvSpPr>
            <a:spLocks noGrp="1"/>
          </p:cNvSpPr>
          <p:nvPr>
            <p:ph type="title"/>
          </p:nvPr>
        </p:nvSpPr>
        <p:spPr>
          <a:xfrm>
            <a:off x="314325" y="813047"/>
            <a:ext cx="5542960"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58012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sing Your Plan Section">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471747"/>
            <a:ext cx="9144000" cy="4194232"/>
          </a:xfrm>
          <a:prstGeom prst="rect">
            <a:avLst/>
          </a:prstGeom>
          <a:solidFill>
            <a:schemeClr val="tx2"/>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grpSp>
        <p:nvGrpSpPr>
          <p:cNvPr id="35" name="Group 34">
            <a:extLst>
              <a:ext uri="{FF2B5EF4-FFF2-40B4-BE49-F238E27FC236}">
                <a16:creationId xmlns:a16="http://schemas.microsoft.com/office/drawing/2014/main" id="{50AF6191-50DA-7F6E-B924-A9554A574C93}"/>
              </a:ext>
            </a:extLst>
          </p:cNvPr>
          <p:cNvGrpSpPr/>
          <p:nvPr userDrawn="1"/>
        </p:nvGrpSpPr>
        <p:grpSpPr>
          <a:xfrm>
            <a:off x="292367" y="-14151"/>
            <a:ext cx="521208" cy="720766"/>
            <a:chOff x="2645208" y="2717023"/>
            <a:chExt cx="521208" cy="720766"/>
          </a:xfrm>
        </p:grpSpPr>
        <p:sp>
          <p:nvSpPr>
            <p:cNvPr id="36" name="Rectangle 35">
              <a:extLst>
                <a:ext uri="{FF2B5EF4-FFF2-40B4-BE49-F238E27FC236}">
                  <a16:creationId xmlns:a16="http://schemas.microsoft.com/office/drawing/2014/main" id="{3F489AF4-3B3F-1709-8ACD-C15209DA7699}"/>
                </a:ext>
              </a:extLst>
            </p:cNvPr>
            <p:cNvSpPr>
              <a:spLocks/>
            </p:cNvSpPr>
            <p:nvPr/>
          </p:nvSpPr>
          <p:spPr>
            <a:xfrm>
              <a:off x="2645208" y="2733701"/>
              <a:ext cx="521208"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2FC63E0-894F-8158-E073-21FE53800188}"/>
                </a:ext>
              </a:extLst>
            </p:cNvPr>
            <p:cNvSpPr>
              <a:spLocks/>
            </p:cNvSpPr>
            <p:nvPr/>
          </p:nvSpPr>
          <p:spPr>
            <a:xfrm>
              <a:off x="2662117" y="2717023"/>
              <a:ext cx="487391" cy="70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E605394B-7C3D-B519-3D0F-DAC0495635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3081" y="2935555"/>
              <a:ext cx="405463" cy="405463"/>
            </a:xfrm>
            <a:prstGeom prst="rect">
              <a:avLst/>
            </a:prstGeom>
          </p:spPr>
        </p:pic>
      </p:grpSp>
    </p:spTree>
    <p:extLst>
      <p:ext uri="{BB962C8B-B14F-4D97-AF65-F5344CB8AC3E}">
        <p14:creationId xmlns:p14="http://schemas.microsoft.com/office/powerpoint/2010/main" val="229576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ontent w/ photo">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F61AF3A-24FF-E241-BF7D-EDA917784AA5}"/>
              </a:ext>
            </a:extLst>
          </p:cNvPr>
          <p:cNvSpPr>
            <a:spLocks noGrp="1"/>
          </p:cNvSpPr>
          <p:nvPr>
            <p:ph type="pic" sz="quarter" idx="15" hasCustomPrompt="1"/>
          </p:nvPr>
        </p:nvSpPr>
        <p:spPr>
          <a:xfrm>
            <a:off x="0" y="474362"/>
            <a:ext cx="2755778" cy="1637886"/>
          </a:xfrm>
          <a:solidFill>
            <a:schemeClr val="bg1">
              <a:lumMod val="95000"/>
            </a:schemeClr>
          </a:solidFill>
        </p:spPr>
        <p:txBody>
          <a:bodyPr bIns="594360" anchor="ctr" anchorCtr="0"/>
          <a:lstStyle>
            <a:lvl1pPr marL="0" indent="0" algn="ctr">
              <a:buNone/>
              <a:defRPr/>
            </a:lvl1pPr>
          </a:lstStyle>
          <a:p>
            <a:r>
              <a:rPr lang="en-US" dirty="0"/>
              <a:t>Insert picture here</a:t>
            </a:r>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2962276" y="2257078"/>
            <a:ext cx="5946774" cy="2051797"/>
          </a:xfrm>
        </p:spPr>
        <p:txBody>
          <a:bodyPr>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2936" y="2112264"/>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12" name="Title Placeholder 1">
            <a:extLst>
              <a:ext uri="{FF2B5EF4-FFF2-40B4-BE49-F238E27FC236}">
                <a16:creationId xmlns:a16="http://schemas.microsoft.com/office/drawing/2014/main" id="{9DC783CD-8DBE-0C48-B33E-A0EB553BE9D8}"/>
              </a:ext>
            </a:extLst>
          </p:cNvPr>
          <p:cNvSpPr>
            <a:spLocks noGrp="1"/>
          </p:cNvSpPr>
          <p:nvPr>
            <p:ph type="title"/>
          </p:nvPr>
        </p:nvSpPr>
        <p:spPr>
          <a:xfrm>
            <a:off x="2962275" y="813046"/>
            <a:ext cx="5714365" cy="1154401"/>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36393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479411"/>
            <a:ext cx="2755778" cy="1632833"/>
          </a:xfrm>
          <a:prstGeom prst="rect">
            <a:avLst/>
          </a:prstGeom>
        </p:spPr>
      </p:pic>
      <p:sp>
        <p:nvSpPr>
          <p:cNvPr id="11" name="Picture Placeholder 5">
            <a:extLst>
              <a:ext uri="{FF2B5EF4-FFF2-40B4-BE49-F238E27FC236}">
                <a16:creationId xmlns:a16="http://schemas.microsoft.com/office/drawing/2014/main" id="{4137E6C0-62AB-BD47-86C2-C7EA439E3173}"/>
              </a:ext>
            </a:extLst>
          </p:cNvPr>
          <p:cNvSpPr>
            <a:spLocks noGrp="1"/>
          </p:cNvSpPr>
          <p:nvPr>
            <p:ph type="pic" sz="quarter" idx="15"/>
          </p:nvPr>
        </p:nvSpPr>
        <p:spPr>
          <a:xfrm>
            <a:off x="0" y="474360"/>
            <a:ext cx="2755778" cy="1637888"/>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4572000" y="2121222"/>
            <a:ext cx="0" cy="25447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4763367" y="2298792"/>
            <a:ext cx="4017635" cy="2238822"/>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121222"/>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411372" y="2298792"/>
            <a:ext cx="3985151" cy="2238822"/>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7E3E1CB-C425-FA48-95C9-89D0B9B206FF}"/>
              </a:ext>
            </a:extLst>
          </p:cNvPr>
          <p:cNvSpPr>
            <a:spLocks noGrp="1"/>
          </p:cNvSpPr>
          <p:nvPr>
            <p:ph type="title"/>
          </p:nvPr>
        </p:nvSpPr>
        <p:spPr>
          <a:xfrm>
            <a:off x="2963561" y="813047"/>
            <a:ext cx="5704841" cy="117980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5734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10F8690E-E7F3-4D4A-AE8D-2B6894099613}"/>
              </a:ext>
            </a:extLst>
          </p:cNvPr>
          <p:cNvSpPr>
            <a:spLocks noGrp="1"/>
          </p:cNvSpPr>
          <p:nvPr>
            <p:ph type="subTitle" idx="1" hasCustomPrompt="1"/>
          </p:nvPr>
        </p:nvSpPr>
        <p:spPr>
          <a:xfrm>
            <a:off x="3340846" y="2043973"/>
            <a:ext cx="5166566" cy="2013034"/>
          </a:xfrm>
        </p:spPr>
        <p:txBody>
          <a:bodyPr tIns="45720" anchor="ctr">
            <a:noAutofit/>
          </a:bodyPr>
          <a:lstStyle>
            <a:lvl1pPr marL="0" marR="0" indent="0" algn="l" defTabSz="685800" rtl="0" eaLnBrk="1" fontAlgn="auto" latinLnBrk="0" hangingPunct="1">
              <a:lnSpc>
                <a:spcPct val="100000"/>
              </a:lnSpc>
              <a:spcBef>
                <a:spcPts val="200"/>
              </a:spcBef>
              <a:spcAft>
                <a:spcPts val="800"/>
              </a:spcAft>
              <a:buClr>
                <a:schemeClr val="accent1"/>
              </a:buClr>
              <a:buSzPct val="80000"/>
              <a:buFont typeface="Futura PT Bold" panose="020B0902020204020203" pitchFamily="34" charset="77"/>
              <a:buNone/>
              <a:tabLst/>
              <a:defRPr sz="1200" spc="0">
                <a:solidFill>
                  <a:schemeClr val="tx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r>
              <a:rPr lang="zh-TW" altLang="en-US"/>
              <a:t> </a:t>
            </a:r>
            <a:r>
              <a:rPr lang="en-US" altLang="zh-TW"/>
              <a:t>–</a:t>
            </a:r>
            <a:r>
              <a:rPr lang="zh-TW" altLang="en-US"/>
              <a:t> </a:t>
            </a:r>
            <a:r>
              <a:rPr lang="en-US" altLang="zh-TW"/>
              <a:t>Arial 12pt</a:t>
            </a:r>
          </a:p>
          <a:p>
            <a:pPr marL="0" marR="0" lvl="0" indent="0" algn="l" defTabSz="685800" rtl="0" eaLnBrk="1" fontAlgn="auto" latinLnBrk="0" hangingPunct="1">
              <a:lnSpc>
                <a:spcPct val="100000"/>
              </a:lnSpc>
              <a:spcBef>
                <a:spcPts val="200"/>
              </a:spcBef>
              <a:spcAft>
                <a:spcPts val="800"/>
              </a:spcAft>
              <a:buClr>
                <a:schemeClr val="accent1"/>
              </a:buClr>
              <a:buSzPct val="80000"/>
              <a:buFont typeface="Futura PT Bold" panose="020B0902020204020203" pitchFamily="34" charset="77"/>
              <a:buNone/>
              <a:tabLst/>
              <a:defRPr/>
            </a:pPr>
            <a:r>
              <a:rPr lang="en-US"/>
              <a:t>Click to edit Master subtitle style</a:t>
            </a:r>
            <a:r>
              <a:rPr lang="zh-TW" altLang="en-US"/>
              <a:t> </a:t>
            </a:r>
            <a:r>
              <a:rPr lang="en-US" altLang="zh-TW"/>
              <a:t>–</a:t>
            </a:r>
            <a:r>
              <a:rPr lang="zh-TW" altLang="en-US"/>
              <a:t> </a:t>
            </a:r>
            <a:r>
              <a:rPr lang="en-US" altLang="zh-TW"/>
              <a:t>Arial 12pt</a:t>
            </a:r>
            <a:endParaRPr lang="en-US"/>
          </a:p>
          <a:p>
            <a:pPr marL="0" marR="0" lvl="0" indent="0" algn="l" defTabSz="685800" rtl="0" eaLnBrk="1" fontAlgn="auto" latinLnBrk="0" hangingPunct="1">
              <a:lnSpc>
                <a:spcPct val="100000"/>
              </a:lnSpc>
              <a:spcBef>
                <a:spcPts val="200"/>
              </a:spcBef>
              <a:spcAft>
                <a:spcPts val="800"/>
              </a:spcAft>
              <a:buClr>
                <a:schemeClr val="accent1"/>
              </a:buClr>
              <a:buSzPct val="80000"/>
              <a:buFont typeface="Futura PT Bold" panose="020B0902020204020203" pitchFamily="34" charset="77"/>
              <a:buNone/>
              <a:tabLst/>
              <a:defRPr/>
            </a:pPr>
            <a:r>
              <a:rPr lang="en-US"/>
              <a:t>Click to edit Master subtitle style</a:t>
            </a:r>
            <a:r>
              <a:rPr lang="zh-TW" altLang="en-US"/>
              <a:t> </a:t>
            </a:r>
            <a:r>
              <a:rPr lang="en-US" altLang="zh-TW"/>
              <a:t>–</a:t>
            </a:r>
            <a:r>
              <a:rPr lang="zh-TW" altLang="en-US"/>
              <a:t> </a:t>
            </a:r>
            <a:r>
              <a:rPr lang="en-US" altLang="zh-TW"/>
              <a:t>Arial 12pt</a:t>
            </a:r>
            <a:endParaRPr lang="en-US"/>
          </a:p>
          <a:p>
            <a:pPr marL="0" marR="0" lvl="0" indent="0" algn="l" defTabSz="685800" rtl="0" eaLnBrk="1" fontAlgn="auto" latinLnBrk="0" hangingPunct="1">
              <a:lnSpc>
                <a:spcPct val="100000"/>
              </a:lnSpc>
              <a:spcBef>
                <a:spcPts val="200"/>
              </a:spcBef>
              <a:spcAft>
                <a:spcPts val="800"/>
              </a:spcAft>
              <a:buClr>
                <a:schemeClr val="accent1"/>
              </a:buClr>
              <a:buSzPct val="80000"/>
              <a:buFont typeface="Futura PT Bold" panose="020B0902020204020203" pitchFamily="34" charset="77"/>
              <a:buNone/>
              <a:tabLst/>
              <a:defRPr/>
            </a:pPr>
            <a:r>
              <a:rPr lang="en-US"/>
              <a:t>Click to edit Master subtitle style</a:t>
            </a:r>
            <a:r>
              <a:rPr lang="zh-TW" altLang="en-US"/>
              <a:t> </a:t>
            </a:r>
            <a:r>
              <a:rPr lang="en-US" altLang="zh-TW"/>
              <a:t>–</a:t>
            </a:r>
            <a:r>
              <a:rPr lang="zh-TW" altLang="en-US"/>
              <a:t> </a:t>
            </a:r>
            <a:r>
              <a:rPr lang="en-US" altLang="zh-TW"/>
              <a:t>Arial 12pt</a:t>
            </a:r>
          </a:p>
          <a:p>
            <a:pPr marL="0" marR="0" lvl="0" indent="0" algn="l" defTabSz="685800" rtl="0" eaLnBrk="1" fontAlgn="auto" latinLnBrk="0" hangingPunct="1">
              <a:lnSpc>
                <a:spcPct val="100000"/>
              </a:lnSpc>
              <a:spcBef>
                <a:spcPts val="200"/>
              </a:spcBef>
              <a:spcAft>
                <a:spcPts val="800"/>
              </a:spcAft>
              <a:buClr>
                <a:schemeClr val="accent1"/>
              </a:buClr>
              <a:buSzPct val="80000"/>
              <a:buFont typeface="Futura PT Bold" panose="020B0902020204020203" pitchFamily="34" charset="77"/>
              <a:buNone/>
              <a:tabLst/>
              <a:defRPr/>
            </a:pPr>
            <a:r>
              <a:rPr lang="en-US"/>
              <a:t>Click to edit Master subtitle style</a:t>
            </a:r>
            <a:r>
              <a:rPr lang="zh-TW" altLang="en-US"/>
              <a:t> </a:t>
            </a:r>
            <a:r>
              <a:rPr lang="en-US" altLang="zh-TW"/>
              <a:t>–</a:t>
            </a:r>
            <a:r>
              <a:rPr lang="zh-TW" altLang="en-US"/>
              <a:t> </a:t>
            </a:r>
            <a:r>
              <a:rPr lang="en-US" altLang="zh-TW"/>
              <a:t>Arial 12pt</a:t>
            </a:r>
            <a:endParaRPr lang="en-US"/>
          </a:p>
        </p:txBody>
      </p: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636588" y="4766232"/>
            <a:ext cx="5040312" cy="273844"/>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6" name="Text Placeholder 2">
            <a:extLst>
              <a:ext uri="{FF2B5EF4-FFF2-40B4-BE49-F238E27FC236}">
                <a16:creationId xmlns:a16="http://schemas.microsoft.com/office/drawing/2014/main" id="{4322D296-9648-AC40-8A81-2BE0343538EC}"/>
              </a:ext>
            </a:extLst>
          </p:cNvPr>
          <p:cNvSpPr>
            <a:spLocks noGrp="1"/>
          </p:cNvSpPr>
          <p:nvPr>
            <p:ph idx="17" hasCustomPrompt="1"/>
          </p:nvPr>
        </p:nvSpPr>
        <p:spPr>
          <a:xfrm>
            <a:off x="314325" y="1129828"/>
            <a:ext cx="7635993" cy="400667"/>
          </a:xfrm>
          <a:prstGeom prst="rect">
            <a:avLst/>
          </a:prstGeom>
        </p:spPr>
        <p:txBody>
          <a:bodyPr vert="horz" lIns="0" tIns="0" rIns="0" bIns="0" rtlCol="0">
            <a:noAutofit/>
          </a:bodyPr>
          <a:lstStyle>
            <a:lvl1pPr marL="0" indent="0">
              <a:buFontTx/>
              <a:buNone/>
              <a:defRPr sz="2800" b="1" spc="-10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continued headline emphasis</a:t>
            </a:r>
          </a:p>
        </p:txBody>
      </p:sp>
      <p:sp>
        <p:nvSpPr>
          <p:cNvPr id="28" name="Text Placeholder 2">
            <a:extLst>
              <a:ext uri="{FF2B5EF4-FFF2-40B4-BE49-F238E27FC236}">
                <a16:creationId xmlns:a16="http://schemas.microsoft.com/office/drawing/2014/main" id="{7F5C3E05-64C4-D54E-A290-40C677BF6985}"/>
              </a:ext>
            </a:extLst>
          </p:cNvPr>
          <p:cNvSpPr>
            <a:spLocks noGrp="1"/>
          </p:cNvSpPr>
          <p:nvPr>
            <p:ph idx="18"/>
          </p:nvPr>
        </p:nvSpPr>
        <p:spPr>
          <a:xfrm>
            <a:off x="636588" y="2026243"/>
            <a:ext cx="2158557" cy="2031823"/>
          </a:xfrm>
          <a:prstGeom prst="rect">
            <a:avLst/>
          </a:prstGeom>
        </p:spPr>
        <p:txBody>
          <a:bodyPr vert="horz" lIns="0" tIns="0" rIns="0" bIns="0" rtlCol="0" anchor="ctr">
            <a:noAutofit/>
          </a:bodyPr>
          <a:lstStyle>
            <a:lvl1pPr marL="0" marR="0" indent="0" algn="l" defTabSz="685800" rtl="0" eaLnBrk="1" fontAlgn="auto" latinLnBrk="0" hangingPunct="1">
              <a:lnSpc>
                <a:spcPct val="95000"/>
              </a:lnSpc>
              <a:spcBef>
                <a:spcPts val="200"/>
              </a:spcBef>
              <a:spcAft>
                <a:spcPts val="800"/>
              </a:spcAft>
              <a:buClr>
                <a:schemeClr val="accent1"/>
              </a:buClr>
              <a:buSzPct val="80000"/>
              <a:buFont typeface="Futura PT Bold" panose="020B0902020204020203" pitchFamily="34" charset="77"/>
              <a:buNone/>
              <a:tabLst/>
              <a:defRPr sz="1600" b="1">
                <a:solidFill>
                  <a:srgbClr val="002E58"/>
                </a:solidFill>
              </a:defRPr>
            </a:lvl1pPr>
          </a:lstStyle>
          <a:p>
            <a:pPr marL="171450" marR="0" lvl="0" indent="-171450" algn="l" defTabSz="685800" rtl="0" eaLnBrk="1" fontAlgn="auto" latinLnBrk="0" hangingPunct="1">
              <a:lnSpc>
                <a:spcPct val="95000"/>
              </a:lnSpc>
              <a:spcBef>
                <a:spcPts val="200"/>
              </a:spcBef>
              <a:spcAft>
                <a:spcPts val="800"/>
              </a:spcAft>
              <a:buClr>
                <a:schemeClr val="accent1"/>
              </a:buClr>
              <a:buSzPct val="80000"/>
              <a:buFont typeface="Futura PT Bold" panose="020B0902020204020203" pitchFamily="34" charset="77"/>
              <a:buChar char="◦"/>
              <a:tabLst/>
              <a:defRPr/>
            </a:pPr>
            <a:r>
              <a:rPr lang="en-US"/>
              <a:t>Click to edit Master text styles</a:t>
            </a:r>
          </a:p>
          <a:p>
            <a:pPr marL="171450" marR="0" lvl="0" indent="-171450" algn="l" defTabSz="685800" rtl="0" eaLnBrk="1" fontAlgn="auto" latinLnBrk="0" hangingPunct="1">
              <a:lnSpc>
                <a:spcPct val="95000"/>
              </a:lnSpc>
              <a:spcBef>
                <a:spcPts val="200"/>
              </a:spcBef>
              <a:spcAft>
                <a:spcPts val="800"/>
              </a:spcAft>
              <a:buClr>
                <a:schemeClr val="accent1"/>
              </a:buClr>
              <a:buSzPct val="80000"/>
              <a:buFont typeface="Futura PT Bold" panose="020B0902020204020203" pitchFamily="34" charset="77"/>
              <a:buChar char="◦"/>
              <a:tabLst/>
              <a:defRPr/>
            </a:pPr>
            <a:r>
              <a:rPr lang="en-US"/>
              <a:t>Click to edit Master text styles </a:t>
            </a:r>
          </a:p>
          <a:p>
            <a:pPr marL="171450" marR="0" lvl="0" indent="-171450" algn="l" defTabSz="685800" rtl="0" eaLnBrk="1" fontAlgn="auto" latinLnBrk="0" hangingPunct="1">
              <a:lnSpc>
                <a:spcPct val="95000"/>
              </a:lnSpc>
              <a:spcBef>
                <a:spcPts val="200"/>
              </a:spcBef>
              <a:spcAft>
                <a:spcPts val="800"/>
              </a:spcAft>
              <a:buClr>
                <a:schemeClr val="accent1"/>
              </a:buClr>
              <a:buSzPct val="80000"/>
              <a:buFont typeface="Futura PT Bold" panose="020B0902020204020203" pitchFamily="34" charset="77"/>
              <a:buChar char="◦"/>
              <a:tabLst/>
              <a:defRPr/>
            </a:pPr>
            <a:r>
              <a:rPr lang="en-US"/>
              <a:t>Click to edit Master text styles – </a:t>
            </a:r>
          </a:p>
        </p:txBody>
      </p:sp>
      <p:sp>
        <p:nvSpPr>
          <p:cNvPr id="11" name="Title Placeholder 1">
            <a:extLst>
              <a:ext uri="{FF2B5EF4-FFF2-40B4-BE49-F238E27FC236}">
                <a16:creationId xmlns:a16="http://schemas.microsoft.com/office/drawing/2014/main" id="{EA2D4EB4-1FAF-D64F-8614-FEACFCF54560}"/>
              </a:ext>
            </a:extLst>
          </p:cNvPr>
          <p:cNvSpPr>
            <a:spLocks noGrp="1"/>
          </p:cNvSpPr>
          <p:nvPr>
            <p:ph type="title"/>
          </p:nvPr>
        </p:nvSpPr>
        <p:spPr>
          <a:xfrm>
            <a:off x="314325" y="813047"/>
            <a:ext cx="8362316" cy="400666"/>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39806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636588" y="4766232"/>
            <a:ext cx="5040312" cy="273844"/>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4" name="Text Placeholder 2">
            <a:extLst>
              <a:ext uri="{FF2B5EF4-FFF2-40B4-BE49-F238E27FC236}">
                <a16:creationId xmlns:a16="http://schemas.microsoft.com/office/drawing/2014/main" id="{04F816E0-C179-BB4E-AA77-5DF8479C9753}"/>
              </a:ext>
            </a:extLst>
          </p:cNvPr>
          <p:cNvSpPr>
            <a:spLocks noGrp="1"/>
          </p:cNvSpPr>
          <p:nvPr>
            <p:ph idx="17" hasCustomPrompt="1"/>
          </p:nvPr>
        </p:nvSpPr>
        <p:spPr>
          <a:xfrm>
            <a:off x="314325" y="1129526"/>
            <a:ext cx="7635993" cy="400667"/>
          </a:xfrm>
          <a:prstGeom prst="rect">
            <a:avLst/>
          </a:prstGeom>
        </p:spPr>
        <p:txBody>
          <a:bodyPr vert="horz" lIns="0" tIns="0" rIns="0" bIns="0" rtlCol="0" anchor="t">
            <a:noAutofit/>
          </a:bodyPr>
          <a:lstStyle>
            <a:lvl1pPr marL="0" indent="0">
              <a:buFontTx/>
              <a:buNone/>
              <a:defRPr sz="2800" b="1" spc="-10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continued headline emphasis</a:t>
            </a:r>
          </a:p>
        </p:txBody>
      </p:sp>
      <p:sp>
        <p:nvSpPr>
          <p:cNvPr id="34" name="Text Placeholder 2">
            <a:extLst>
              <a:ext uri="{FF2B5EF4-FFF2-40B4-BE49-F238E27FC236}">
                <a16:creationId xmlns:a16="http://schemas.microsoft.com/office/drawing/2014/main" id="{D93D93FF-0EDB-864F-AAAB-331F286950F6}"/>
              </a:ext>
            </a:extLst>
          </p:cNvPr>
          <p:cNvSpPr>
            <a:spLocks noGrp="1"/>
          </p:cNvSpPr>
          <p:nvPr>
            <p:ph idx="18" hasCustomPrompt="1"/>
          </p:nvPr>
        </p:nvSpPr>
        <p:spPr>
          <a:xfrm>
            <a:off x="314325" y="1587951"/>
            <a:ext cx="7635994" cy="458461"/>
          </a:xfrm>
          <a:prstGeom prst="rect">
            <a:avLst/>
          </a:prstGeom>
        </p:spPr>
        <p:txBody>
          <a:bodyPr vert="horz" lIns="0" tIns="0" rIns="0" bIns="0" rtlCol="0">
            <a:noAutofit/>
          </a:bodyPr>
          <a:lstStyle>
            <a:lvl1pPr marL="0" indent="0">
              <a:buFontTx/>
              <a:buNone/>
              <a:defRPr sz="14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More copy to go here – Arial 14 </a:t>
            </a:r>
            <a:r>
              <a:rPr lang="en-US" err="1"/>
              <a:t>pt</a:t>
            </a:r>
            <a:endParaRPr lang="en-US"/>
          </a:p>
        </p:txBody>
      </p:sp>
      <p:sp>
        <p:nvSpPr>
          <p:cNvPr id="37" name="Text Placeholder 2">
            <a:extLst>
              <a:ext uri="{FF2B5EF4-FFF2-40B4-BE49-F238E27FC236}">
                <a16:creationId xmlns:a16="http://schemas.microsoft.com/office/drawing/2014/main" id="{C61EB255-7F10-2A42-B5DE-6EC2B98BE585}"/>
              </a:ext>
            </a:extLst>
          </p:cNvPr>
          <p:cNvSpPr>
            <a:spLocks noGrp="1"/>
          </p:cNvSpPr>
          <p:nvPr>
            <p:ph idx="20" hasCustomPrompt="1"/>
          </p:nvPr>
        </p:nvSpPr>
        <p:spPr>
          <a:xfrm>
            <a:off x="3688707" y="2492404"/>
            <a:ext cx="1392577" cy="721728"/>
          </a:xfrm>
          <a:prstGeom prst="rect">
            <a:avLst/>
          </a:prstGeom>
        </p:spPr>
        <p:txBody>
          <a:bodyPr vert="horz" lIns="0" tIns="0" rIns="0" bIns="0" rtlCol="0">
            <a:noAutofit/>
          </a:bodyPr>
          <a:lstStyle>
            <a:lvl1pPr marL="0" indent="0" algn="ctr">
              <a:buFontTx/>
              <a:buNone/>
              <a:defRPr sz="4800" b="1" spc="-5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XX%</a:t>
            </a:r>
          </a:p>
        </p:txBody>
      </p:sp>
      <p:sp>
        <p:nvSpPr>
          <p:cNvPr id="38" name="Text Placeholder 2">
            <a:extLst>
              <a:ext uri="{FF2B5EF4-FFF2-40B4-BE49-F238E27FC236}">
                <a16:creationId xmlns:a16="http://schemas.microsoft.com/office/drawing/2014/main" id="{01EA4EF1-EFFE-484F-9905-4EEAEFEBFED8}"/>
              </a:ext>
            </a:extLst>
          </p:cNvPr>
          <p:cNvSpPr>
            <a:spLocks noGrp="1"/>
          </p:cNvSpPr>
          <p:nvPr>
            <p:ph idx="21" hasCustomPrompt="1"/>
          </p:nvPr>
        </p:nvSpPr>
        <p:spPr>
          <a:xfrm>
            <a:off x="3349020" y="3366914"/>
            <a:ext cx="2084602" cy="382095"/>
          </a:xfrm>
          <a:prstGeom prst="rect">
            <a:avLst/>
          </a:prstGeom>
        </p:spPr>
        <p:txBody>
          <a:bodyPr vert="horz" lIns="0" tIns="0" rIns="0" bIns="0" rtlCol="0">
            <a:noAutofit/>
          </a:bodyPr>
          <a:lstStyle>
            <a:lvl1pPr marL="0" indent="0" algn="ctr">
              <a:buFontTx/>
              <a:buNone/>
              <a:defRPr sz="9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r>
              <a:rPr lang="en-US"/>
              <a:t>Click to edit stat description style</a:t>
            </a:r>
            <a:br>
              <a:rPr lang="en-US"/>
            </a:br>
            <a:r>
              <a:rPr lang="en-US" altLang="zh-TW"/>
              <a:t>Arial 9pt</a:t>
            </a:r>
            <a:endParaRPr lang="en-US"/>
          </a:p>
        </p:txBody>
      </p:sp>
      <p:sp>
        <p:nvSpPr>
          <p:cNvPr id="40" name="Text Placeholder 2">
            <a:extLst>
              <a:ext uri="{FF2B5EF4-FFF2-40B4-BE49-F238E27FC236}">
                <a16:creationId xmlns:a16="http://schemas.microsoft.com/office/drawing/2014/main" id="{6E7D7891-2509-924D-BF72-AD6039970DA9}"/>
              </a:ext>
            </a:extLst>
          </p:cNvPr>
          <p:cNvSpPr>
            <a:spLocks noGrp="1"/>
          </p:cNvSpPr>
          <p:nvPr>
            <p:ph idx="22" hasCustomPrompt="1"/>
          </p:nvPr>
        </p:nvSpPr>
        <p:spPr>
          <a:xfrm>
            <a:off x="1188788" y="2492404"/>
            <a:ext cx="1392577" cy="721728"/>
          </a:xfrm>
          <a:prstGeom prst="rect">
            <a:avLst/>
          </a:prstGeom>
        </p:spPr>
        <p:txBody>
          <a:bodyPr vert="horz" lIns="0" tIns="0" rIns="0" bIns="0" rtlCol="0">
            <a:noAutofit/>
          </a:bodyPr>
          <a:lstStyle>
            <a:lvl1pPr marL="0" indent="0" algn="ctr">
              <a:buFontTx/>
              <a:buNone/>
              <a:defRPr sz="4800" b="1" spc="-5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XX%</a:t>
            </a:r>
          </a:p>
        </p:txBody>
      </p:sp>
      <p:sp>
        <p:nvSpPr>
          <p:cNvPr id="41" name="Text Placeholder 2">
            <a:extLst>
              <a:ext uri="{FF2B5EF4-FFF2-40B4-BE49-F238E27FC236}">
                <a16:creationId xmlns:a16="http://schemas.microsoft.com/office/drawing/2014/main" id="{3ED3B381-B8D7-4F4C-98A5-A8FC54EB043F}"/>
              </a:ext>
            </a:extLst>
          </p:cNvPr>
          <p:cNvSpPr>
            <a:spLocks noGrp="1"/>
          </p:cNvSpPr>
          <p:nvPr>
            <p:ph idx="23" hasCustomPrompt="1"/>
          </p:nvPr>
        </p:nvSpPr>
        <p:spPr>
          <a:xfrm>
            <a:off x="849101" y="3366914"/>
            <a:ext cx="2084602" cy="382095"/>
          </a:xfrm>
          <a:prstGeom prst="rect">
            <a:avLst/>
          </a:prstGeom>
        </p:spPr>
        <p:txBody>
          <a:bodyPr vert="horz" lIns="0" tIns="0" rIns="0" bIns="0" rtlCol="0">
            <a:noAutofit/>
          </a:bodyPr>
          <a:lstStyle>
            <a:lvl1pPr marL="0" indent="0" algn="ctr">
              <a:buFontTx/>
              <a:buNone/>
              <a:defRPr sz="9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r>
              <a:rPr lang="en-US"/>
              <a:t>Click to edit stat description style</a:t>
            </a:r>
            <a:br>
              <a:rPr lang="en-US"/>
            </a:br>
            <a:r>
              <a:rPr lang="en-US" altLang="zh-TW"/>
              <a:t>Arial 9pt</a:t>
            </a:r>
            <a:endParaRPr lang="en-US"/>
          </a:p>
        </p:txBody>
      </p:sp>
      <p:sp>
        <p:nvSpPr>
          <p:cNvPr id="42" name="Text Placeholder 2">
            <a:extLst>
              <a:ext uri="{FF2B5EF4-FFF2-40B4-BE49-F238E27FC236}">
                <a16:creationId xmlns:a16="http://schemas.microsoft.com/office/drawing/2014/main" id="{DB20DB8D-94D3-3D4F-997E-EB86031D1BF5}"/>
              </a:ext>
            </a:extLst>
          </p:cNvPr>
          <p:cNvSpPr>
            <a:spLocks noGrp="1"/>
          </p:cNvSpPr>
          <p:nvPr>
            <p:ph idx="24" hasCustomPrompt="1"/>
          </p:nvPr>
        </p:nvSpPr>
        <p:spPr>
          <a:xfrm>
            <a:off x="6205404" y="2492404"/>
            <a:ext cx="1392577" cy="721728"/>
          </a:xfrm>
          <a:prstGeom prst="rect">
            <a:avLst/>
          </a:prstGeom>
        </p:spPr>
        <p:txBody>
          <a:bodyPr vert="horz" lIns="0" tIns="0" rIns="0" bIns="0" rtlCol="0">
            <a:noAutofit/>
          </a:bodyPr>
          <a:lstStyle>
            <a:lvl1pPr marL="0" indent="0" algn="ctr">
              <a:buFontTx/>
              <a:buNone/>
              <a:defRPr sz="4800" b="1" spc="-5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XX%</a:t>
            </a:r>
          </a:p>
        </p:txBody>
      </p:sp>
      <p:sp>
        <p:nvSpPr>
          <p:cNvPr id="43" name="Text Placeholder 2">
            <a:extLst>
              <a:ext uri="{FF2B5EF4-FFF2-40B4-BE49-F238E27FC236}">
                <a16:creationId xmlns:a16="http://schemas.microsoft.com/office/drawing/2014/main" id="{43D78F61-19F8-D840-B99B-1AB8E657DF18}"/>
              </a:ext>
            </a:extLst>
          </p:cNvPr>
          <p:cNvSpPr>
            <a:spLocks noGrp="1"/>
          </p:cNvSpPr>
          <p:nvPr>
            <p:ph idx="25" hasCustomPrompt="1"/>
          </p:nvPr>
        </p:nvSpPr>
        <p:spPr>
          <a:xfrm>
            <a:off x="5865717" y="3366914"/>
            <a:ext cx="2084602" cy="382095"/>
          </a:xfrm>
          <a:prstGeom prst="rect">
            <a:avLst/>
          </a:prstGeom>
        </p:spPr>
        <p:txBody>
          <a:bodyPr vert="horz" lIns="0" tIns="0" rIns="0" bIns="0" rtlCol="0">
            <a:noAutofit/>
          </a:bodyPr>
          <a:lstStyle>
            <a:lvl1pPr marL="0" indent="0" algn="ctr">
              <a:buFontTx/>
              <a:buNone/>
              <a:defRPr sz="9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r>
              <a:rPr lang="en-US"/>
              <a:t>Click to edit stat description style</a:t>
            </a:r>
            <a:br>
              <a:rPr lang="en-US"/>
            </a:br>
            <a:r>
              <a:rPr lang="en-US" altLang="zh-TW"/>
              <a:t>Arial 9pt</a:t>
            </a:r>
            <a:endParaRPr lang="en-US"/>
          </a:p>
        </p:txBody>
      </p:sp>
      <p:sp>
        <p:nvSpPr>
          <p:cNvPr id="25" name="Left Bracket 10">
            <a:extLst>
              <a:ext uri="{FF2B5EF4-FFF2-40B4-BE49-F238E27FC236}">
                <a16:creationId xmlns:a16="http://schemas.microsoft.com/office/drawing/2014/main" id="{14B4C833-871E-F341-8BBC-18383090A8D1}"/>
              </a:ext>
            </a:extLst>
          </p:cNvPr>
          <p:cNvSpPr/>
          <p:nvPr userDrawn="1"/>
        </p:nvSpPr>
        <p:spPr>
          <a:xfrm>
            <a:off x="626580" y="2165329"/>
            <a:ext cx="45719" cy="185951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6" name="Left Bracket 10">
            <a:extLst>
              <a:ext uri="{FF2B5EF4-FFF2-40B4-BE49-F238E27FC236}">
                <a16:creationId xmlns:a16="http://schemas.microsoft.com/office/drawing/2014/main" id="{6C7E732B-C877-AE4E-8285-6CABAE1745D4}"/>
              </a:ext>
            </a:extLst>
          </p:cNvPr>
          <p:cNvSpPr/>
          <p:nvPr userDrawn="1"/>
        </p:nvSpPr>
        <p:spPr>
          <a:xfrm>
            <a:off x="3123129" y="2165329"/>
            <a:ext cx="45719" cy="185951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8" name="Left Bracket 10">
            <a:extLst>
              <a:ext uri="{FF2B5EF4-FFF2-40B4-BE49-F238E27FC236}">
                <a16:creationId xmlns:a16="http://schemas.microsoft.com/office/drawing/2014/main" id="{1E3F2E24-35DE-174C-8330-4622FF739718}"/>
              </a:ext>
            </a:extLst>
          </p:cNvPr>
          <p:cNvSpPr/>
          <p:nvPr userDrawn="1"/>
        </p:nvSpPr>
        <p:spPr>
          <a:xfrm>
            <a:off x="5635808" y="2165329"/>
            <a:ext cx="45719" cy="185951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2" name="Title Placeholder 1">
            <a:extLst>
              <a:ext uri="{FF2B5EF4-FFF2-40B4-BE49-F238E27FC236}">
                <a16:creationId xmlns:a16="http://schemas.microsoft.com/office/drawing/2014/main" id="{9698C14D-F894-EB47-9FFF-2C00712384FF}"/>
              </a:ext>
            </a:extLst>
          </p:cNvPr>
          <p:cNvSpPr>
            <a:spLocks noGrp="1"/>
          </p:cNvSpPr>
          <p:nvPr>
            <p:ph type="title"/>
          </p:nvPr>
        </p:nvSpPr>
        <p:spPr>
          <a:xfrm>
            <a:off x="314325" y="813047"/>
            <a:ext cx="8362316" cy="400667"/>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3536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ontent color block">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B2AFA7C-1047-6745-90B9-EF575C43809E}"/>
              </a:ext>
            </a:extLst>
          </p:cNvPr>
          <p:cNvSpPr/>
          <p:nvPr userDrawn="1"/>
        </p:nvSpPr>
        <p:spPr>
          <a:xfrm>
            <a:off x="-1" y="477197"/>
            <a:ext cx="6921795" cy="4189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8E3D358C-6E64-074C-B6BB-B4EDD4E87A29}"/>
              </a:ext>
            </a:extLst>
          </p:cNvPr>
          <p:cNvSpPr>
            <a:spLocks noGrp="1"/>
          </p:cNvSpPr>
          <p:nvPr>
            <p:ph type="ctrTitle" hasCustomPrompt="1"/>
          </p:nvPr>
        </p:nvSpPr>
        <p:spPr>
          <a:xfrm>
            <a:off x="322009" y="1738896"/>
            <a:ext cx="3705187" cy="1665707"/>
          </a:xfrm>
          <a:prstGeom prst="rect">
            <a:avLst/>
          </a:prstGeom>
        </p:spPr>
        <p:txBody>
          <a:bodyPr anchor="ctr">
            <a:noAutofit/>
          </a:bodyPr>
          <a:lstStyle>
            <a:lvl1pPr marL="0" marR="0" indent="0" algn="l" defTabSz="685800" rtl="0" eaLnBrk="1" fontAlgn="auto" latinLnBrk="0" hangingPunct="1">
              <a:lnSpc>
                <a:spcPct val="85000"/>
              </a:lnSpc>
              <a:spcBef>
                <a:spcPct val="0"/>
              </a:spcBef>
              <a:spcAft>
                <a:spcPts val="0"/>
              </a:spcAft>
              <a:buClrTx/>
              <a:buSzTx/>
              <a:buFontTx/>
              <a:buNone/>
              <a:tabLst/>
              <a:defRPr lang="en-US" sz="2600" b="1" spc="-100" baseline="0" smtClean="0">
                <a:solidFill>
                  <a:schemeClr val="bg1"/>
                </a:solidFill>
                <a:effectLst/>
              </a:defRPr>
            </a:lvl1pPr>
          </a:lstStyle>
          <a:p>
            <a:r>
              <a:rPr lang="en-US"/>
              <a:t>Click to edit Master title style – Arial Bold 26pt</a:t>
            </a:r>
          </a:p>
        </p:txBody>
      </p:sp>
      <p:sp>
        <p:nvSpPr>
          <p:cNvPr id="10" name="Footer Placeholder 4">
            <a:extLst>
              <a:ext uri="{FF2B5EF4-FFF2-40B4-BE49-F238E27FC236}">
                <a16:creationId xmlns:a16="http://schemas.microsoft.com/office/drawing/2014/main" id="{DD902C3A-DA0C-0C47-81E5-E3326E2B954E}"/>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2" name="Slide Number Placeholder 5">
            <a:extLst>
              <a:ext uri="{FF2B5EF4-FFF2-40B4-BE49-F238E27FC236}">
                <a16:creationId xmlns:a16="http://schemas.microsoft.com/office/drawing/2014/main" id="{9BB9B893-86CA-F44F-9188-01EAC1F7083F}"/>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33021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1" y="473825"/>
            <a:ext cx="6869926" cy="4192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C7094F-5535-5847-A685-9F0E870D3CB2}"/>
              </a:ext>
            </a:extLst>
          </p:cNvPr>
          <p:cNvGrpSpPr/>
          <p:nvPr userDrawn="1"/>
        </p:nvGrpSpPr>
        <p:grpSpPr>
          <a:xfrm>
            <a:off x="3896415" y="703472"/>
            <a:ext cx="4070858" cy="3324906"/>
            <a:chOff x="3933890" y="870927"/>
            <a:chExt cx="3310460" cy="2703845"/>
          </a:xfrm>
        </p:grpSpPr>
        <p:sp>
          <p:nvSpPr>
            <p:cNvPr id="10" name="Oval 9">
              <a:extLst>
                <a:ext uri="{FF2B5EF4-FFF2-40B4-BE49-F238E27FC236}">
                  <a16:creationId xmlns:a16="http://schemas.microsoft.com/office/drawing/2014/main" id="{F63EE330-77DC-D64C-91E1-7B6EB877FB38}"/>
                </a:ext>
              </a:extLst>
            </p:cNvPr>
            <p:cNvSpPr/>
            <p:nvPr/>
          </p:nvSpPr>
          <p:spPr>
            <a:xfrm>
              <a:off x="3933890" y="1357165"/>
              <a:ext cx="1523375" cy="15233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A5AB7177-2A0E-F045-A0C4-B80D3817D2D1}"/>
                </a:ext>
              </a:extLst>
            </p:cNvPr>
            <p:cNvSpPr/>
            <p:nvPr/>
          </p:nvSpPr>
          <p:spPr>
            <a:xfrm>
              <a:off x="4959288" y="2051397"/>
              <a:ext cx="1523375" cy="152337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5D24B878-B300-D64D-B649-FF794D15FB7C}"/>
                </a:ext>
              </a:extLst>
            </p:cNvPr>
            <p:cNvSpPr/>
            <p:nvPr/>
          </p:nvSpPr>
          <p:spPr>
            <a:xfrm>
              <a:off x="5720975" y="870927"/>
              <a:ext cx="1523375" cy="152337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13" name="Text Placeholder 2">
            <a:extLst>
              <a:ext uri="{FF2B5EF4-FFF2-40B4-BE49-F238E27FC236}">
                <a16:creationId xmlns:a16="http://schemas.microsoft.com/office/drawing/2014/main" id="{852AC3B6-A7D9-304B-92ED-2805E7EC5672}"/>
              </a:ext>
            </a:extLst>
          </p:cNvPr>
          <p:cNvSpPr>
            <a:spLocks noGrp="1"/>
          </p:cNvSpPr>
          <p:nvPr>
            <p:ph idx="1" hasCustomPrompt="1"/>
          </p:nvPr>
        </p:nvSpPr>
        <p:spPr>
          <a:xfrm>
            <a:off x="4236667" y="1915155"/>
            <a:ext cx="1137566" cy="645769"/>
          </a:xfrm>
          <a:prstGeom prst="rect">
            <a:avLst/>
          </a:prstGeom>
        </p:spPr>
        <p:txBody>
          <a:bodyPr vert="horz" lIns="0" tIns="0" rIns="0" bIns="0" rtlCol="0" anchor="ctr">
            <a:noAutofit/>
          </a:bodyPr>
          <a:lstStyle>
            <a:lvl1pPr marL="0" indent="0" algn="ctr">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2">
            <a:extLst>
              <a:ext uri="{FF2B5EF4-FFF2-40B4-BE49-F238E27FC236}">
                <a16:creationId xmlns:a16="http://schemas.microsoft.com/office/drawing/2014/main" id="{69F47C17-A61A-0C44-A7CF-D7A83812EB4F}"/>
              </a:ext>
            </a:extLst>
          </p:cNvPr>
          <p:cNvSpPr>
            <a:spLocks noGrp="1"/>
          </p:cNvSpPr>
          <p:nvPr>
            <p:ph idx="10" hasCustomPrompt="1"/>
          </p:nvPr>
        </p:nvSpPr>
        <p:spPr>
          <a:xfrm>
            <a:off x="5525202" y="2772330"/>
            <a:ext cx="1137566" cy="645769"/>
          </a:xfrm>
          <a:prstGeom prst="rect">
            <a:avLst/>
          </a:prstGeom>
        </p:spPr>
        <p:txBody>
          <a:bodyPr vert="horz" lIns="0" tIns="0" rIns="0" bIns="0" rtlCol="0" anchor="ctr">
            <a:noAutofit/>
          </a:bodyPr>
          <a:lstStyle>
            <a:lvl1pPr marL="0" indent="0" algn="ctr">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
            <a:extLst>
              <a:ext uri="{FF2B5EF4-FFF2-40B4-BE49-F238E27FC236}">
                <a16:creationId xmlns:a16="http://schemas.microsoft.com/office/drawing/2014/main" id="{93E3AF74-F3F3-CB4C-84BB-7F0A016F3F6E}"/>
              </a:ext>
            </a:extLst>
          </p:cNvPr>
          <p:cNvSpPr>
            <a:spLocks noGrp="1"/>
          </p:cNvSpPr>
          <p:nvPr>
            <p:ph idx="11" hasCustomPrompt="1"/>
          </p:nvPr>
        </p:nvSpPr>
        <p:spPr>
          <a:xfrm>
            <a:off x="6463286" y="1343017"/>
            <a:ext cx="1137566" cy="645769"/>
          </a:xfrm>
          <a:prstGeom prst="rect">
            <a:avLst/>
          </a:prstGeom>
        </p:spPr>
        <p:txBody>
          <a:bodyPr vert="horz" lIns="0" tIns="0" rIns="0" bIns="0" rtlCol="0" anchor="ctr">
            <a:noAutofit/>
          </a:bodyPr>
          <a:lstStyle>
            <a:lvl1pPr marL="0" indent="0" algn="ctr">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2">
            <a:extLst>
              <a:ext uri="{FF2B5EF4-FFF2-40B4-BE49-F238E27FC236}">
                <a16:creationId xmlns:a16="http://schemas.microsoft.com/office/drawing/2014/main" id="{48A6664E-D18A-C047-B901-14D9AE44C5C5}"/>
              </a:ext>
            </a:extLst>
          </p:cNvPr>
          <p:cNvSpPr>
            <a:spLocks noGrp="1"/>
          </p:cNvSpPr>
          <p:nvPr>
            <p:ph idx="12"/>
          </p:nvPr>
        </p:nvSpPr>
        <p:spPr>
          <a:xfrm>
            <a:off x="314325" y="1915154"/>
            <a:ext cx="3374931" cy="2717567"/>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4">
            <a:extLst>
              <a:ext uri="{FF2B5EF4-FFF2-40B4-BE49-F238E27FC236}">
                <a16:creationId xmlns:a16="http://schemas.microsoft.com/office/drawing/2014/main" id="{1DBC484E-DC99-BE47-A1B3-486DBC3C7B86}"/>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9E4BB125-7972-8040-8191-19C891A3AA8E}"/>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23" name="Title Placeholder 1">
            <a:extLst>
              <a:ext uri="{FF2B5EF4-FFF2-40B4-BE49-F238E27FC236}">
                <a16:creationId xmlns:a16="http://schemas.microsoft.com/office/drawing/2014/main" id="{BADB888C-D0E4-D14F-A5B0-08432F1C6420}"/>
              </a:ext>
            </a:extLst>
          </p:cNvPr>
          <p:cNvSpPr>
            <a:spLocks noGrp="1"/>
          </p:cNvSpPr>
          <p:nvPr>
            <p:ph type="title"/>
          </p:nvPr>
        </p:nvSpPr>
        <p:spPr>
          <a:xfrm>
            <a:off x="314325" y="813047"/>
            <a:ext cx="3374931" cy="851448"/>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117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Transform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471747"/>
            <a:ext cx="9144000" cy="420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con&#10;&#10;Description automatically generated">
            <a:extLst>
              <a:ext uri="{FF2B5EF4-FFF2-40B4-BE49-F238E27FC236}">
                <a16:creationId xmlns:a16="http://schemas.microsoft.com/office/drawing/2014/main" id="{30F8299F-F40C-3743-9079-B5E990F0C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6889" y="1496258"/>
            <a:ext cx="2910222" cy="2520569"/>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636588" y="4766232"/>
            <a:ext cx="5040312" cy="273844"/>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314325" y="471747"/>
            <a:ext cx="3507177" cy="1213332"/>
          </a:xfrm>
        </p:spPr>
        <p:txBody>
          <a:bodyPr anchor="b">
            <a:noAutofit/>
          </a:bodyPr>
          <a:lstStyle>
            <a:lvl1pPr algn="l">
              <a:lnSpc>
                <a:spcPct val="85000"/>
              </a:lnSpc>
              <a:defRPr sz="2800" b="1" spc="-100" baseline="0">
                <a:solidFill>
                  <a:schemeClr val="bg1"/>
                </a:solidFill>
              </a:defRPr>
            </a:lvl1pPr>
          </a:lstStyle>
          <a:p>
            <a:endParaRPr lang="en-US" sz="2800" spc="-50"/>
          </a:p>
        </p:txBody>
      </p:sp>
    </p:spTree>
    <p:extLst>
      <p:ext uri="{BB962C8B-B14F-4D97-AF65-F5344CB8AC3E}">
        <p14:creationId xmlns:p14="http://schemas.microsoft.com/office/powerpoint/2010/main" val="108189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divider-Transformativ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0" y="2049183"/>
            <a:ext cx="9144000" cy="1039362"/>
          </a:xfrm>
        </p:spPr>
        <p:txBody>
          <a:bodyPr tIns="45720" anchor="t">
            <a:noAutofit/>
          </a:bodyPr>
          <a:lstStyle>
            <a:lvl1pPr marL="0" indent="0" algn="ctr">
              <a:lnSpc>
                <a:spcPct val="80000"/>
              </a:lnSpc>
              <a:buNone/>
              <a:defRPr sz="4400" b="1" spc="-100" baseline="0">
                <a:solidFill>
                  <a:schemeClr val="accent3"/>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spTree>
    <p:extLst>
      <p:ext uri="{BB962C8B-B14F-4D97-AF65-F5344CB8AC3E}">
        <p14:creationId xmlns:p14="http://schemas.microsoft.com/office/powerpoint/2010/main" val="35272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314323" y="1764746"/>
            <a:ext cx="8362315" cy="28679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DDFE252-84BD-744D-9C54-321D3759959C}"/>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grpSp>
        <p:nvGrpSpPr>
          <p:cNvPr id="14" name="Group 13">
            <a:extLst>
              <a:ext uri="{FF2B5EF4-FFF2-40B4-BE49-F238E27FC236}">
                <a16:creationId xmlns:a16="http://schemas.microsoft.com/office/drawing/2014/main" id="{32B10F5F-B528-A04A-9DB1-0E154062F71E}"/>
              </a:ext>
            </a:extLst>
          </p:cNvPr>
          <p:cNvGrpSpPr/>
          <p:nvPr userDrawn="1"/>
        </p:nvGrpSpPr>
        <p:grpSpPr>
          <a:xfrm>
            <a:off x="301623" y="729"/>
            <a:ext cx="513583" cy="700943"/>
            <a:chOff x="301623" y="729"/>
            <a:chExt cx="513583" cy="700943"/>
          </a:xfrm>
        </p:grpSpPr>
        <p:grpSp>
          <p:nvGrpSpPr>
            <p:cNvPr id="15" name="Group 14">
              <a:extLst>
                <a:ext uri="{FF2B5EF4-FFF2-40B4-BE49-F238E27FC236}">
                  <a16:creationId xmlns:a16="http://schemas.microsoft.com/office/drawing/2014/main" id="{6D11BB66-8420-5641-BCFC-7259DEAAEB3E}"/>
                </a:ext>
              </a:extLst>
            </p:cNvPr>
            <p:cNvGrpSpPr/>
            <p:nvPr userDrawn="1"/>
          </p:nvGrpSpPr>
          <p:grpSpPr>
            <a:xfrm>
              <a:off x="301623" y="729"/>
              <a:ext cx="513583" cy="700943"/>
              <a:chOff x="301623" y="729"/>
              <a:chExt cx="513583" cy="700943"/>
            </a:xfrm>
          </p:grpSpPr>
          <p:grpSp>
            <p:nvGrpSpPr>
              <p:cNvPr id="22" name="Group 21">
                <a:extLst>
                  <a:ext uri="{FF2B5EF4-FFF2-40B4-BE49-F238E27FC236}">
                    <a16:creationId xmlns:a16="http://schemas.microsoft.com/office/drawing/2014/main" id="{5B20874B-13E7-8A4D-8593-9391BBBC89E6}"/>
                  </a:ext>
                </a:extLst>
              </p:cNvPr>
              <p:cNvGrpSpPr/>
              <p:nvPr userDrawn="1"/>
            </p:nvGrpSpPr>
            <p:grpSpPr>
              <a:xfrm>
                <a:off x="301623" y="729"/>
                <a:ext cx="513583" cy="700943"/>
                <a:chOff x="301623" y="-5621"/>
                <a:chExt cx="513583" cy="700943"/>
              </a:xfrm>
            </p:grpSpPr>
            <p:sp>
              <p:nvSpPr>
                <p:cNvPr id="24" name="Rectangle 23">
                  <a:extLst>
                    <a:ext uri="{FF2B5EF4-FFF2-40B4-BE49-F238E27FC236}">
                      <a16:creationId xmlns:a16="http://schemas.microsoft.com/office/drawing/2014/main" id="{CBD9CE17-3E8E-AD42-A2D6-10647D193F6E}"/>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6644FBD-A077-D646-BE60-AFF51D8DF8E0}"/>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Picture 22" descr="Icon&#10;&#10;Description automatically generated">
                <a:extLst>
                  <a:ext uri="{FF2B5EF4-FFF2-40B4-BE49-F238E27FC236}">
                    <a16:creationId xmlns:a16="http://schemas.microsoft.com/office/drawing/2014/main" id="{A3827586-5A45-004A-B145-6A2DAF3FAB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20" name="Picture 19">
              <a:extLst>
                <a:ext uri="{FF2B5EF4-FFF2-40B4-BE49-F238E27FC236}">
                  <a16:creationId xmlns:a16="http://schemas.microsoft.com/office/drawing/2014/main" id="{92CC2A16-B4FB-004E-BF4D-8F29337F238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219839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AB03C254-7CF7-9A4D-AF44-437661591487}"/>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grpSp>
        <p:nvGrpSpPr>
          <p:cNvPr id="4" name="Group 3">
            <a:extLst>
              <a:ext uri="{FF2B5EF4-FFF2-40B4-BE49-F238E27FC236}">
                <a16:creationId xmlns:a16="http://schemas.microsoft.com/office/drawing/2014/main" id="{F5119772-FAA4-7143-A6B8-5E1DA31BD363}"/>
              </a:ext>
            </a:extLst>
          </p:cNvPr>
          <p:cNvGrpSpPr/>
          <p:nvPr userDrawn="1"/>
        </p:nvGrpSpPr>
        <p:grpSpPr>
          <a:xfrm>
            <a:off x="301623" y="729"/>
            <a:ext cx="513583" cy="700943"/>
            <a:chOff x="301623" y="729"/>
            <a:chExt cx="513583" cy="700943"/>
          </a:xfrm>
        </p:grpSpPr>
        <p:grpSp>
          <p:nvGrpSpPr>
            <p:cNvPr id="31" name="Group 30">
              <a:extLst>
                <a:ext uri="{FF2B5EF4-FFF2-40B4-BE49-F238E27FC236}">
                  <a16:creationId xmlns:a16="http://schemas.microsoft.com/office/drawing/2014/main" id="{D63E4951-3A28-BB46-B9D3-8E103D29B6D3}"/>
                </a:ext>
              </a:extLst>
            </p:cNvPr>
            <p:cNvGrpSpPr/>
            <p:nvPr userDrawn="1"/>
          </p:nvGrpSpPr>
          <p:grpSpPr>
            <a:xfrm>
              <a:off x="301623" y="729"/>
              <a:ext cx="513583" cy="700943"/>
              <a:chOff x="301623" y="729"/>
              <a:chExt cx="513583" cy="700943"/>
            </a:xfrm>
          </p:grpSpPr>
          <p:grpSp>
            <p:nvGrpSpPr>
              <p:cNvPr id="32" name="Group 31">
                <a:extLst>
                  <a:ext uri="{FF2B5EF4-FFF2-40B4-BE49-F238E27FC236}">
                    <a16:creationId xmlns:a16="http://schemas.microsoft.com/office/drawing/2014/main" id="{2AE34608-58C8-414A-8EEE-D36EE3B08561}"/>
                  </a:ext>
                </a:extLst>
              </p:cNvPr>
              <p:cNvGrpSpPr/>
              <p:nvPr userDrawn="1"/>
            </p:nvGrpSpPr>
            <p:grpSpPr>
              <a:xfrm>
                <a:off x="301623" y="729"/>
                <a:ext cx="513583" cy="700943"/>
                <a:chOff x="301623" y="-5621"/>
                <a:chExt cx="513583" cy="700943"/>
              </a:xfrm>
            </p:grpSpPr>
            <p:sp>
              <p:nvSpPr>
                <p:cNvPr id="34" name="Rectangle 33">
                  <a:extLst>
                    <a:ext uri="{FF2B5EF4-FFF2-40B4-BE49-F238E27FC236}">
                      <a16:creationId xmlns:a16="http://schemas.microsoft.com/office/drawing/2014/main" id="{9C346680-4073-0342-ABC1-038F71600649}"/>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53872B8-D289-0B45-A6CB-96F0759CD3B2}"/>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3" name="Picture 32" descr="Icon&#10;&#10;Description automatically generated">
                <a:extLst>
                  <a:ext uri="{FF2B5EF4-FFF2-40B4-BE49-F238E27FC236}">
                    <a16:creationId xmlns:a16="http://schemas.microsoft.com/office/drawing/2014/main" id="{7BD87B38-3D26-694D-9E70-C0C9961887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3" name="Picture 2">
              <a:extLst>
                <a:ext uri="{FF2B5EF4-FFF2-40B4-BE49-F238E27FC236}">
                  <a16:creationId xmlns:a16="http://schemas.microsoft.com/office/drawing/2014/main" id="{A4207525-3843-1B4E-BBD9-1B37146C0307}"/>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41526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lroing New Benefits Section">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471747"/>
            <a:ext cx="9144000" cy="4194232"/>
          </a:xfrm>
          <a:prstGeom prst="rect">
            <a:avLst/>
          </a:prstGeom>
          <a:solidFill>
            <a:schemeClr val="tx2"/>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grpSp>
        <p:nvGrpSpPr>
          <p:cNvPr id="13" name="Group 12">
            <a:extLst>
              <a:ext uri="{FF2B5EF4-FFF2-40B4-BE49-F238E27FC236}">
                <a16:creationId xmlns:a16="http://schemas.microsoft.com/office/drawing/2014/main" id="{E292CA93-52E9-3E84-64BC-FAE9ABCED784}"/>
              </a:ext>
            </a:extLst>
          </p:cNvPr>
          <p:cNvGrpSpPr/>
          <p:nvPr userDrawn="1"/>
        </p:nvGrpSpPr>
        <p:grpSpPr>
          <a:xfrm>
            <a:off x="292367" y="0"/>
            <a:ext cx="521208" cy="704088"/>
            <a:chOff x="566017" y="2733701"/>
            <a:chExt cx="521208" cy="704088"/>
          </a:xfrm>
        </p:grpSpPr>
        <p:sp>
          <p:nvSpPr>
            <p:cNvPr id="14" name="Rectangle 13">
              <a:extLst>
                <a:ext uri="{FF2B5EF4-FFF2-40B4-BE49-F238E27FC236}">
                  <a16:creationId xmlns:a16="http://schemas.microsoft.com/office/drawing/2014/main" id="{B1CC18E2-DB9B-5124-57A8-E0D9444FA1BF}"/>
                </a:ext>
              </a:extLst>
            </p:cNvPr>
            <p:cNvSpPr>
              <a:spLocks/>
            </p:cNvSpPr>
            <p:nvPr/>
          </p:nvSpPr>
          <p:spPr>
            <a:xfrm>
              <a:off x="566017" y="2733701"/>
              <a:ext cx="521208"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75E40F-F63E-C8CE-C3B5-DE2E9E4F9FAE}"/>
                </a:ext>
              </a:extLst>
            </p:cNvPr>
            <p:cNvSpPr>
              <a:spLocks/>
            </p:cNvSpPr>
            <p:nvPr userDrawn="1"/>
          </p:nvSpPr>
          <p:spPr>
            <a:xfrm>
              <a:off x="582926" y="2733701"/>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7">
              <a:extLst>
                <a:ext uri="{FF2B5EF4-FFF2-40B4-BE49-F238E27FC236}">
                  <a16:creationId xmlns:a16="http://schemas.microsoft.com/office/drawing/2014/main" id="{5F2A05D3-2174-3798-CA1F-BBA56F40AC5D}"/>
                </a:ext>
              </a:extLst>
            </p:cNvPr>
            <p:cNvGrpSpPr>
              <a:grpSpLocks noChangeAspect="1"/>
            </p:cNvGrpSpPr>
            <p:nvPr userDrawn="1"/>
          </p:nvGrpSpPr>
          <p:grpSpPr bwMode="auto">
            <a:xfrm>
              <a:off x="721581" y="2910342"/>
              <a:ext cx="210080" cy="413649"/>
              <a:chOff x="3060" y="1363"/>
              <a:chExt cx="258" cy="508"/>
            </a:xfrm>
            <a:solidFill>
              <a:schemeClr val="bg1"/>
            </a:solidFill>
          </p:grpSpPr>
          <p:sp>
            <p:nvSpPr>
              <p:cNvPr id="17" name="Freeform 18">
                <a:extLst>
                  <a:ext uri="{FF2B5EF4-FFF2-40B4-BE49-F238E27FC236}">
                    <a16:creationId xmlns:a16="http://schemas.microsoft.com/office/drawing/2014/main" id="{8C976276-7012-226C-7FD6-2D08493214E6}"/>
                  </a:ext>
                </a:extLst>
              </p:cNvPr>
              <p:cNvSpPr>
                <a:spLocks noEditPoints="1"/>
              </p:cNvSpPr>
              <p:nvPr/>
            </p:nvSpPr>
            <p:spPr bwMode="auto">
              <a:xfrm>
                <a:off x="3087" y="1439"/>
                <a:ext cx="231" cy="432"/>
              </a:xfrm>
              <a:custGeom>
                <a:avLst/>
                <a:gdLst>
                  <a:gd name="T0" fmla="*/ 532 w 556"/>
                  <a:gd name="T1" fmla="*/ 896 h 1041"/>
                  <a:gd name="T2" fmla="*/ 505 w 556"/>
                  <a:gd name="T3" fmla="*/ 814 h 1041"/>
                  <a:gd name="T4" fmla="*/ 182 w 556"/>
                  <a:gd name="T5" fmla="*/ 745 h 1041"/>
                  <a:gd name="T6" fmla="*/ 54 w 556"/>
                  <a:gd name="T7" fmla="*/ 556 h 1041"/>
                  <a:gd name="T8" fmla="*/ 59 w 556"/>
                  <a:gd name="T9" fmla="*/ 382 h 1041"/>
                  <a:gd name="T10" fmla="*/ 95 w 556"/>
                  <a:gd name="T11" fmla="*/ 427 h 1041"/>
                  <a:gd name="T12" fmla="*/ 95 w 556"/>
                  <a:gd name="T13" fmla="*/ 525 h 1041"/>
                  <a:gd name="T14" fmla="*/ 123 w 556"/>
                  <a:gd name="T15" fmla="*/ 574 h 1041"/>
                  <a:gd name="T16" fmla="*/ 150 w 556"/>
                  <a:gd name="T17" fmla="*/ 75 h 1041"/>
                  <a:gd name="T18" fmla="*/ 193 w 556"/>
                  <a:gd name="T19" fmla="*/ 75 h 1041"/>
                  <a:gd name="T20" fmla="*/ 193 w 556"/>
                  <a:gd name="T21" fmla="*/ 302 h 1041"/>
                  <a:gd name="T22" fmla="*/ 193 w 556"/>
                  <a:gd name="T23" fmla="*/ 341 h 1041"/>
                  <a:gd name="T24" fmla="*/ 193 w 556"/>
                  <a:gd name="T25" fmla="*/ 344 h 1041"/>
                  <a:gd name="T26" fmla="*/ 203 w 556"/>
                  <a:gd name="T27" fmla="*/ 365 h 1041"/>
                  <a:gd name="T28" fmla="*/ 247 w 556"/>
                  <a:gd name="T29" fmla="*/ 344 h 1041"/>
                  <a:gd name="T30" fmla="*/ 254 w 556"/>
                  <a:gd name="T31" fmla="*/ 303 h 1041"/>
                  <a:gd name="T32" fmla="*/ 286 w 556"/>
                  <a:gd name="T33" fmla="*/ 320 h 1041"/>
                  <a:gd name="T34" fmla="*/ 313 w 556"/>
                  <a:gd name="T35" fmla="*/ 368 h 1041"/>
                  <a:gd name="T36" fmla="*/ 347 w 556"/>
                  <a:gd name="T37" fmla="*/ 327 h 1041"/>
                  <a:gd name="T38" fmla="*/ 380 w 556"/>
                  <a:gd name="T39" fmla="*/ 344 h 1041"/>
                  <a:gd name="T40" fmla="*/ 407 w 556"/>
                  <a:gd name="T41" fmla="*/ 380 h 1041"/>
                  <a:gd name="T42" fmla="*/ 435 w 556"/>
                  <a:gd name="T43" fmla="*/ 348 h 1041"/>
                  <a:gd name="T44" fmla="*/ 473 w 556"/>
                  <a:gd name="T45" fmla="*/ 364 h 1041"/>
                  <a:gd name="T46" fmla="*/ 475 w 556"/>
                  <a:gd name="T47" fmla="*/ 413 h 1041"/>
                  <a:gd name="T48" fmla="*/ 432 w 556"/>
                  <a:gd name="T49" fmla="*/ 719 h 1041"/>
                  <a:gd name="T50" fmla="*/ 464 w 556"/>
                  <a:gd name="T51" fmla="*/ 762 h 1041"/>
                  <a:gd name="T52" fmla="*/ 529 w 556"/>
                  <a:gd name="T53" fmla="*/ 413 h 1041"/>
                  <a:gd name="T54" fmla="*/ 527 w 556"/>
                  <a:gd name="T55" fmla="*/ 364 h 1041"/>
                  <a:gd name="T56" fmla="*/ 418 w 556"/>
                  <a:gd name="T57" fmla="*/ 297 h 1041"/>
                  <a:gd name="T58" fmla="*/ 326 w 556"/>
                  <a:gd name="T59" fmla="*/ 276 h 1041"/>
                  <a:gd name="T60" fmla="*/ 247 w 556"/>
                  <a:gd name="T61" fmla="*/ 247 h 1041"/>
                  <a:gd name="T62" fmla="*/ 171 w 556"/>
                  <a:gd name="T63" fmla="*/ 0 h 1041"/>
                  <a:gd name="T64" fmla="*/ 96 w 556"/>
                  <a:gd name="T65" fmla="*/ 335 h 1041"/>
                  <a:gd name="T66" fmla="*/ 0 w 556"/>
                  <a:gd name="T67" fmla="*/ 395 h 1041"/>
                  <a:gd name="T68" fmla="*/ 5 w 556"/>
                  <a:gd name="T69" fmla="*/ 579 h 1041"/>
                  <a:gd name="T70" fmla="*/ 140 w 556"/>
                  <a:gd name="T71" fmla="*/ 814 h 1041"/>
                  <a:gd name="T72" fmla="*/ 85 w 556"/>
                  <a:gd name="T73" fmla="*/ 841 h 1041"/>
                  <a:gd name="T74" fmla="*/ 83 w 556"/>
                  <a:gd name="T75" fmla="*/ 896 h 1041"/>
                  <a:gd name="T76" fmla="*/ 56 w 556"/>
                  <a:gd name="T77" fmla="*/ 1014 h 1041"/>
                  <a:gd name="T78" fmla="*/ 110 w 556"/>
                  <a:gd name="T79" fmla="*/ 1014 h 1041"/>
                  <a:gd name="T80" fmla="*/ 502 w 556"/>
                  <a:gd name="T81" fmla="*/ 950 h 1041"/>
                  <a:gd name="T82" fmla="*/ 529 w 556"/>
                  <a:gd name="T83" fmla="*/ 1041 h 1041"/>
                  <a:gd name="T84" fmla="*/ 556 w 556"/>
                  <a:gd name="T85" fmla="*/ 923 h 1041"/>
                  <a:gd name="T86" fmla="*/ 139 w 556"/>
                  <a:gd name="T87" fmla="*/ 868 h 1041"/>
                  <a:gd name="T88" fmla="*/ 478 w 556"/>
                  <a:gd name="T89" fmla="*/ 868 h 1041"/>
                  <a:gd name="T90" fmla="*/ 139 w 556"/>
                  <a:gd name="T91" fmla="*/ 89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6" h="1041">
                    <a:moveTo>
                      <a:pt x="532" y="896"/>
                    </a:moveTo>
                    <a:lnTo>
                      <a:pt x="532" y="896"/>
                    </a:lnTo>
                    <a:lnTo>
                      <a:pt x="532" y="841"/>
                    </a:lnTo>
                    <a:cubicBezTo>
                      <a:pt x="532" y="826"/>
                      <a:pt x="520" y="814"/>
                      <a:pt x="505" y="814"/>
                    </a:cubicBezTo>
                    <a:lnTo>
                      <a:pt x="194" y="814"/>
                    </a:lnTo>
                    <a:cubicBezTo>
                      <a:pt x="193" y="771"/>
                      <a:pt x="183" y="748"/>
                      <a:pt x="182" y="745"/>
                    </a:cubicBezTo>
                    <a:cubicBezTo>
                      <a:pt x="181" y="744"/>
                      <a:pt x="181" y="743"/>
                      <a:pt x="180" y="742"/>
                    </a:cubicBezTo>
                    <a:lnTo>
                      <a:pt x="54" y="556"/>
                    </a:lnTo>
                    <a:lnTo>
                      <a:pt x="54" y="395"/>
                    </a:lnTo>
                    <a:cubicBezTo>
                      <a:pt x="54" y="394"/>
                      <a:pt x="54" y="383"/>
                      <a:pt x="59" y="382"/>
                    </a:cubicBezTo>
                    <a:cubicBezTo>
                      <a:pt x="61" y="381"/>
                      <a:pt x="66" y="379"/>
                      <a:pt x="75" y="385"/>
                    </a:cubicBezTo>
                    <a:cubicBezTo>
                      <a:pt x="86" y="394"/>
                      <a:pt x="95" y="412"/>
                      <a:pt x="95" y="427"/>
                    </a:cubicBezTo>
                    <a:lnTo>
                      <a:pt x="95" y="524"/>
                    </a:lnTo>
                    <a:cubicBezTo>
                      <a:pt x="95" y="524"/>
                      <a:pt x="95" y="524"/>
                      <a:pt x="95" y="525"/>
                    </a:cubicBezTo>
                    <a:lnTo>
                      <a:pt x="96" y="548"/>
                    </a:lnTo>
                    <a:cubicBezTo>
                      <a:pt x="97" y="563"/>
                      <a:pt x="109" y="574"/>
                      <a:pt x="123" y="574"/>
                    </a:cubicBezTo>
                    <a:cubicBezTo>
                      <a:pt x="138" y="573"/>
                      <a:pt x="150" y="561"/>
                      <a:pt x="150" y="547"/>
                    </a:cubicBezTo>
                    <a:lnTo>
                      <a:pt x="150" y="75"/>
                    </a:lnTo>
                    <a:cubicBezTo>
                      <a:pt x="150" y="64"/>
                      <a:pt x="160" y="54"/>
                      <a:pt x="171" y="54"/>
                    </a:cubicBezTo>
                    <a:cubicBezTo>
                      <a:pt x="183" y="54"/>
                      <a:pt x="193" y="64"/>
                      <a:pt x="193" y="75"/>
                    </a:cubicBezTo>
                    <a:cubicBezTo>
                      <a:pt x="193" y="75"/>
                      <a:pt x="193" y="143"/>
                      <a:pt x="193" y="210"/>
                    </a:cubicBezTo>
                    <a:cubicBezTo>
                      <a:pt x="193" y="243"/>
                      <a:pt x="193" y="277"/>
                      <a:pt x="193" y="302"/>
                    </a:cubicBezTo>
                    <a:cubicBezTo>
                      <a:pt x="193" y="315"/>
                      <a:pt x="193" y="325"/>
                      <a:pt x="193" y="333"/>
                    </a:cubicBezTo>
                    <a:lnTo>
                      <a:pt x="193" y="341"/>
                    </a:lnTo>
                    <a:cubicBezTo>
                      <a:pt x="193" y="342"/>
                      <a:pt x="193" y="343"/>
                      <a:pt x="193" y="343"/>
                    </a:cubicBezTo>
                    <a:lnTo>
                      <a:pt x="193" y="344"/>
                    </a:lnTo>
                    <a:lnTo>
                      <a:pt x="193" y="344"/>
                    </a:lnTo>
                    <a:cubicBezTo>
                      <a:pt x="193" y="350"/>
                      <a:pt x="195" y="358"/>
                      <a:pt x="203" y="365"/>
                    </a:cubicBezTo>
                    <a:cubicBezTo>
                      <a:pt x="211" y="371"/>
                      <a:pt x="222" y="373"/>
                      <a:pt x="231" y="369"/>
                    </a:cubicBezTo>
                    <a:cubicBezTo>
                      <a:pt x="241" y="364"/>
                      <a:pt x="247" y="355"/>
                      <a:pt x="247" y="344"/>
                    </a:cubicBezTo>
                    <a:lnTo>
                      <a:pt x="247" y="318"/>
                    </a:lnTo>
                    <a:cubicBezTo>
                      <a:pt x="247" y="312"/>
                      <a:pt x="249" y="307"/>
                      <a:pt x="254" y="303"/>
                    </a:cubicBezTo>
                    <a:cubicBezTo>
                      <a:pt x="256" y="301"/>
                      <a:pt x="261" y="298"/>
                      <a:pt x="269" y="298"/>
                    </a:cubicBezTo>
                    <a:cubicBezTo>
                      <a:pt x="278" y="299"/>
                      <a:pt x="286" y="309"/>
                      <a:pt x="286" y="320"/>
                    </a:cubicBezTo>
                    <a:lnTo>
                      <a:pt x="286" y="341"/>
                    </a:lnTo>
                    <a:cubicBezTo>
                      <a:pt x="286" y="356"/>
                      <a:pt x="298" y="368"/>
                      <a:pt x="313" y="368"/>
                    </a:cubicBezTo>
                    <a:cubicBezTo>
                      <a:pt x="328" y="368"/>
                      <a:pt x="340" y="356"/>
                      <a:pt x="340" y="341"/>
                    </a:cubicBezTo>
                    <a:cubicBezTo>
                      <a:pt x="340" y="336"/>
                      <a:pt x="343" y="330"/>
                      <a:pt x="347" y="327"/>
                    </a:cubicBezTo>
                    <a:cubicBezTo>
                      <a:pt x="349" y="324"/>
                      <a:pt x="354" y="321"/>
                      <a:pt x="362" y="322"/>
                    </a:cubicBezTo>
                    <a:cubicBezTo>
                      <a:pt x="372" y="323"/>
                      <a:pt x="380" y="333"/>
                      <a:pt x="380" y="344"/>
                    </a:cubicBezTo>
                    <a:lnTo>
                      <a:pt x="380" y="353"/>
                    </a:lnTo>
                    <a:cubicBezTo>
                      <a:pt x="380" y="368"/>
                      <a:pt x="392" y="380"/>
                      <a:pt x="407" y="380"/>
                    </a:cubicBezTo>
                    <a:cubicBezTo>
                      <a:pt x="421" y="380"/>
                      <a:pt x="434" y="368"/>
                      <a:pt x="434" y="353"/>
                    </a:cubicBezTo>
                    <a:cubicBezTo>
                      <a:pt x="434" y="349"/>
                      <a:pt x="434" y="349"/>
                      <a:pt x="435" y="348"/>
                    </a:cubicBezTo>
                    <a:cubicBezTo>
                      <a:pt x="436" y="347"/>
                      <a:pt x="441" y="345"/>
                      <a:pt x="453" y="345"/>
                    </a:cubicBezTo>
                    <a:cubicBezTo>
                      <a:pt x="464" y="345"/>
                      <a:pt x="473" y="354"/>
                      <a:pt x="473" y="364"/>
                    </a:cubicBezTo>
                    <a:cubicBezTo>
                      <a:pt x="473" y="365"/>
                      <a:pt x="473" y="365"/>
                      <a:pt x="473" y="366"/>
                    </a:cubicBezTo>
                    <a:lnTo>
                      <a:pt x="475" y="413"/>
                    </a:lnTo>
                    <a:lnTo>
                      <a:pt x="475" y="630"/>
                    </a:lnTo>
                    <a:cubicBezTo>
                      <a:pt x="475" y="662"/>
                      <a:pt x="456" y="701"/>
                      <a:pt x="432" y="719"/>
                    </a:cubicBezTo>
                    <a:cubicBezTo>
                      <a:pt x="420" y="728"/>
                      <a:pt x="417" y="745"/>
                      <a:pt x="426" y="757"/>
                    </a:cubicBezTo>
                    <a:cubicBezTo>
                      <a:pt x="435" y="769"/>
                      <a:pt x="452" y="771"/>
                      <a:pt x="464" y="762"/>
                    </a:cubicBezTo>
                    <a:cubicBezTo>
                      <a:pt x="502" y="733"/>
                      <a:pt x="529" y="679"/>
                      <a:pt x="529" y="630"/>
                    </a:cubicBezTo>
                    <a:lnTo>
                      <a:pt x="529" y="413"/>
                    </a:lnTo>
                    <a:cubicBezTo>
                      <a:pt x="529" y="412"/>
                      <a:pt x="529" y="412"/>
                      <a:pt x="529" y="411"/>
                    </a:cubicBezTo>
                    <a:lnTo>
                      <a:pt x="527" y="364"/>
                    </a:lnTo>
                    <a:cubicBezTo>
                      <a:pt x="526" y="323"/>
                      <a:pt x="494" y="291"/>
                      <a:pt x="453" y="291"/>
                    </a:cubicBezTo>
                    <a:cubicBezTo>
                      <a:pt x="439" y="291"/>
                      <a:pt x="427" y="293"/>
                      <a:pt x="418" y="297"/>
                    </a:cubicBezTo>
                    <a:cubicBezTo>
                      <a:pt x="406" y="281"/>
                      <a:pt x="388" y="270"/>
                      <a:pt x="367" y="268"/>
                    </a:cubicBezTo>
                    <a:cubicBezTo>
                      <a:pt x="353" y="266"/>
                      <a:pt x="339" y="269"/>
                      <a:pt x="326" y="276"/>
                    </a:cubicBezTo>
                    <a:cubicBezTo>
                      <a:pt x="314" y="259"/>
                      <a:pt x="295" y="247"/>
                      <a:pt x="274" y="245"/>
                    </a:cubicBezTo>
                    <a:cubicBezTo>
                      <a:pt x="265" y="244"/>
                      <a:pt x="256" y="244"/>
                      <a:pt x="247" y="247"/>
                    </a:cubicBezTo>
                    <a:cubicBezTo>
                      <a:pt x="247" y="187"/>
                      <a:pt x="247" y="114"/>
                      <a:pt x="247" y="75"/>
                    </a:cubicBezTo>
                    <a:cubicBezTo>
                      <a:pt x="247" y="34"/>
                      <a:pt x="213" y="0"/>
                      <a:pt x="171" y="0"/>
                    </a:cubicBezTo>
                    <a:cubicBezTo>
                      <a:pt x="130" y="0"/>
                      <a:pt x="96" y="34"/>
                      <a:pt x="96" y="75"/>
                    </a:cubicBezTo>
                    <a:lnTo>
                      <a:pt x="96" y="335"/>
                    </a:lnTo>
                    <a:cubicBezTo>
                      <a:pt x="79" y="326"/>
                      <a:pt x="60" y="325"/>
                      <a:pt x="42" y="330"/>
                    </a:cubicBezTo>
                    <a:cubicBezTo>
                      <a:pt x="16" y="339"/>
                      <a:pt x="0" y="364"/>
                      <a:pt x="0" y="395"/>
                    </a:cubicBezTo>
                    <a:lnTo>
                      <a:pt x="0" y="564"/>
                    </a:lnTo>
                    <a:cubicBezTo>
                      <a:pt x="0" y="569"/>
                      <a:pt x="2" y="574"/>
                      <a:pt x="5" y="579"/>
                    </a:cubicBezTo>
                    <a:lnTo>
                      <a:pt x="133" y="770"/>
                    </a:lnTo>
                    <a:cubicBezTo>
                      <a:pt x="135" y="774"/>
                      <a:pt x="139" y="789"/>
                      <a:pt x="140" y="814"/>
                    </a:cubicBezTo>
                    <a:lnTo>
                      <a:pt x="112" y="814"/>
                    </a:lnTo>
                    <a:cubicBezTo>
                      <a:pt x="97" y="814"/>
                      <a:pt x="85" y="826"/>
                      <a:pt x="85" y="841"/>
                    </a:cubicBezTo>
                    <a:lnTo>
                      <a:pt x="85" y="896"/>
                    </a:lnTo>
                    <a:lnTo>
                      <a:pt x="83" y="896"/>
                    </a:lnTo>
                    <a:cubicBezTo>
                      <a:pt x="68" y="896"/>
                      <a:pt x="56" y="908"/>
                      <a:pt x="56" y="923"/>
                    </a:cubicBezTo>
                    <a:lnTo>
                      <a:pt x="56" y="1014"/>
                    </a:lnTo>
                    <a:cubicBezTo>
                      <a:pt x="56" y="1029"/>
                      <a:pt x="68" y="1041"/>
                      <a:pt x="83" y="1041"/>
                    </a:cubicBezTo>
                    <a:cubicBezTo>
                      <a:pt x="98" y="1041"/>
                      <a:pt x="110" y="1029"/>
                      <a:pt x="110" y="1014"/>
                    </a:cubicBezTo>
                    <a:lnTo>
                      <a:pt x="110" y="950"/>
                    </a:lnTo>
                    <a:lnTo>
                      <a:pt x="502" y="950"/>
                    </a:lnTo>
                    <a:lnTo>
                      <a:pt x="502" y="1014"/>
                    </a:lnTo>
                    <a:cubicBezTo>
                      <a:pt x="502" y="1029"/>
                      <a:pt x="514" y="1041"/>
                      <a:pt x="529" y="1041"/>
                    </a:cubicBezTo>
                    <a:cubicBezTo>
                      <a:pt x="544" y="1041"/>
                      <a:pt x="556" y="1029"/>
                      <a:pt x="556" y="1014"/>
                    </a:cubicBezTo>
                    <a:lnTo>
                      <a:pt x="556" y="923"/>
                    </a:lnTo>
                    <a:cubicBezTo>
                      <a:pt x="556" y="909"/>
                      <a:pt x="545" y="897"/>
                      <a:pt x="532" y="896"/>
                    </a:cubicBezTo>
                    <a:close/>
                    <a:moveTo>
                      <a:pt x="139" y="868"/>
                    </a:moveTo>
                    <a:lnTo>
                      <a:pt x="139" y="868"/>
                    </a:lnTo>
                    <a:lnTo>
                      <a:pt x="478" y="868"/>
                    </a:lnTo>
                    <a:lnTo>
                      <a:pt x="478" y="896"/>
                    </a:lnTo>
                    <a:lnTo>
                      <a:pt x="139" y="896"/>
                    </a:lnTo>
                    <a:lnTo>
                      <a:pt x="139" y="868"/>
                    </a:lnTo>
                    <a:close/>
                  </a:path>
                </a:pathLst>
              </a:custGeom>
              <a:grp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 name="Freeform 19">
                <a:extLst>
                  <a:ext uri="{FF2B5EF4-FFF2-40B4-BE49-F238E27FC236}">
                    <a16:creationId xmlns:a16="http://schemas.microsoft.com/office/drawing/2014/main" id="{860BDC97-650F-A81D-AF20-3BACA65EA949}"/>
                  </a:ext>
                </a:extLst>
              </p:cNvPr>
              <p:cNvSpPr>
                <a:spLocks/>
              </p:cNvSpPr>
              <p:nvPr/>
            </p:nvSpPr>
            <p:spPr bwMode="auto">
              <a:xfrm>
                <a:off x="3189" y="1410"/>
                <a:ext cx="66" cy="48"/>
              </a:xfrm>
              <a:custGeom>
                <a:avLst/>
                <a:gdLst>
                  <a:gd name="T0" fmla="*/ 31 w 159"/>
                  <a:gd name="T1" fmla="*/ 114 h 114"/>
                  <a:gd name="T2" fmla="*/ 31 w 159"/>
                  <a:gd name="T3" fmla="*/ 114 h 114"/>
                  <a:gd name="T4" fmla="*/ 44 w 159"/>
                  <a:gd name="T5" fmla="*/ 110 h 114"/>
                  <a:gd name="T6" fmla="*/ 142 w 159"/>
                  <a:gd name="T7" fmla="*/ 54 h 114"/>
                  <a:gd name="T8" fmla="*/ 152 w 159"/>
                  <a:gd name="T9" fmla="*/ 17 h 114"/>
                  <a:gd name="T10" fmla="*/ 115 w 159"/>
                  <a:gd name="T11" fmla="*/ 7 h 114"/>
                  <a:gd name="T12" fmla="*/ 17 w 159"/>
                  <a:gd name="T13" fmla="*/ 63 h 114"/>
                  <a:gd name="T14" fmla="*/ 7 w 159"/>
                  <a:gd name="T15" fmla="*/ 100 h 114"/>
                  <a:gd name="T16" fmla="*/ 31 w 159"/>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14">
                    <a:moveTo>
                      <a:pt x="31" y="114"/>
                    </a:moveTo>
                    <a:lnTo>
                      <a:pt x="31" y="114"/>
                    </a:lnTo>
                    <a:cubicBezTo>
                      <a:pt x="35" y="114"/>
                      <a:pt x="40" y="113"/>
                      <a:pt x="44" y="110"/>
                    </a:cubicBezTo>
                    <a:lnTo>
                      <a:pt x="142" y="54"/>
                    </a:lnTo>
                    <a:cubicBezTo>
                      <a:pt x="155" y="47"/>
                      <a:pt x="159" y="30"/>
                      <a:pt x="152" y="17"/>
                    </a:cubicBezTo>
                    <a:cubicBezTo>
                      <a:pt x="144" y="4"/>
                      <a:pt x="128" y="0"/>
                      <a:pt x="115" y="7"/>
                    </a:cubicBezTo>
                    <a:lnTo>
                      <a:pt x="17" y="63"/>
                    </a:lnTo>
                    <a:cubicBezTo>
                      <a:pt x="4" y="71"/>
                      <a:pt x="0" y="87"/>
                      <a:pt x="7" y="100"/>
                    </a:cubicBezTo>
                    <a:cubicBezTo>
                      <a:pt x="12" y="109"/>
                      <a:pt x="22" y="114"/>
                      <a:pt x="31" y="114"/>
                    </a:cubicBezTo>
                    <a:close/>
                  </a:path>
                </a:pathLst>
              </a:custGeom>
              <a:grp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08E95599-DE2C-B158-CB59-6FF88A7EDA0A}"/>
                  </a:ext>
                </a:extLst>
              </p:cNvPr>
              <p:cNvSpPr>
                <a:spLocks/>
              </p:cNvSpPr>
              <p:nvPr/>
            </p:nvSpPr>
            <p:spPr bwMode="auto">
              <a:xfrm>
                <a:off x="3194" y="1488"/>
                <a:ext cx="61" cy="44"/>
              </a:xfrm>
              <a:custGeom>
                <a:avLst/>
                <a:gdLst>
                  <a:gd name="T0" fmla="*/ 130 w 147"/>
                  <a:gd name="T1" fmla="*/ 57 h 107"/>
                  <a:gd name="T2" fmla="*/ 130 w 147"/>
                  <a:gd name="T3" fmla="*/ 57 h 107"/>
                  <a:gd name="T4" fmla="*/ 44 w 147"/>
                  <a:gd name="T5" fmla="*/ 7 h 107"/>
                  <a:gd name="T6" fmla="*/ 7 w 147"/>
                  <a:gd name="T7" fmla="*/ 17 h 107"/>
                  <a:gd name="T8" fmla="*/ 17 w 147"/>
                  <a:gd name="T9" fmla="*/ 54 h 107"/>
                  <a:gd name="T10" fmla="*/ 103 w 147"/>
                  <a:gd name="T11" fmla="*/ 104 h 107"/>
                  <a:gd name="T12" fmla="*/ 116 w 147"/>
                  <a:gd name="T13" fmla="*/ 107 h 107"/>
                  <a:gd name="T14" fmla="*/ 140 w 147"/>
                  <a:gd name="T15" fmla="*/ 94 h 107"/>
                  <a:gd name="T16" fmla="*/ 130 w 147"/>
                  <a:gd name="T17" fmla="*/ 5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07">
                    <a:moveTo>
                      <a:pt x="130" y="57"/>
                    </a:moveTo>
                    <a:lnTo>
                      <a:pt x="130" y="57"/>
                    </a:lnTo>
                    <a:lnTo>
                      <a:pt x="44" y="7"/>
                    </a:lnTo>
                    <a:cubicBezTo>
                      <a:pt x="31" y="0"/>
                      <a:pt x="15" y="4"/>
                      <a:pt x="7" y="17"/>
                    </a:cubicBezTo>
                    <a:cubicBezTo>
                      <a:pt x="0" y="30"/>
                      <a:pt x="4" y="47"/>
                      <a:pt x="17" y="54"/>
                    </a:cubicBezTo>
                    <a:lnTo>
                      <a:pt x="103" y="104"/>
                    </a:lnTo>
                    <a:cubicBezTo>
                      <a:pt x="107" y="106"/>
                      <a:pt x="112" y="107"/>
                      <a:pt x="116" y="107"/>
                    </a:cubicBezTo>
                    <a:cubicBezTo>
                      <a:pt x="126" y="107"/>
                      <a:pt x="135" y="102"/>
                      <a:pt x="140" y="94"/>
                    </a:cubicBezTo>
                    <a:cubicBezTo>
                      <a:pt x="147" y="81"/>
                      <a:pt x="143" y="64"/>
                      <a:pt x="130" y="57"/>
                    </a:cubicBezTo>
                    <a:close/>
                  </a:path>
                </a:pathLst>
              </a:custGeom>
              <a:grp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2" name="Freeform 21">
                <a:extLst>
                  <a:ext uri="{FF2B5EF4-FFF2-40B4-BE49-F238E27FC236}">
                    <a16:creationId xmlns:a16="http://schemas.microsoft.com/office/drawing/2014/main" id="{A7596CB7-1631-E4A2-C8D1-E672374352A5}"/>
                  </a:ext>
                </a:extLst>
              </p:cNvPr>
              <p:cNvSpPr>
                <a:spLocks/>
              </p:cNvSpPr>
              <p:nvPr/>
            </p:nvSpPr>
            <p:spPr bwMode="auto">
              <a:xfrm>
                <a:off x="3060" y="1488"/>
                <a:ext cx="60" cy="44"/>
              </a:xfrm>
              <a:custGeom>
                <a:avLst/>
                <a:gdLst>
                  <a:gd name="T0" fmla="*/ 139 w 146"/>
                  <a:gd name="T1" fmla="*/ 17 h 107"/>
                  <a:gd name="T2" fmla="*/ 139 w 146"/>
                  <a:gd name="T3" fmla="*/ 17 h 107"/>
                  <a:gd name="T4" fmla="*/ 102 w 146"/>
                  <a:gd name="T5" fmla="*/ 7 h 107"/>
                  <a:gd name="T6" fmla="*/ 16 w 146"/>
                  <a:gd name="T7" fmla="*/ 57 h 107"/>
                  <a:gd name="T8" fmla="*/ 6 w 146"/>
                  <a:gd name="T9" fmla="*/ 94 h 107"/>
                  <a:gd name="T10" fmla="*/ 30 w 146"/>
                  <a:gd name="T11" fmla="*/ 107 h 107"/>
                  <a:gd name="T12" fmla="*/ 43 w 146"/>
                  <a:gd name="T13" fmla="*/ 104 h 107"/>
                  <a:gd name="T14" fmla="*/ 129 w 146"/>
                  <a:gd name="T15" fmla="*/ 54 h 107"/>
                  <a:gd name="T16" fmla="*/ 139 w 146"/>
                  <a:gd name="T17"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07">
                    <a:moveTo>
                      <a:pt x="139" y="17"/>
                    </a:moveTo>
                    <a:lnTo>
                      <a:pt x="139" y="17"/>
                    </a:lnTo>
                    <a:cubicBezTo>
                      <a:pt x="131" y="4"/>
                      <a:pt x="115" y="0"/>
                      <a:pt x="102" y="7"/>
                    </a:cubicBezTo>
                    <a:lnTo>
                      <a:pt x="16" y="57"/>
                    </a:lnTo>
                    <a:cubicBezTo>
                      <a:pt x="3" y="64"/>
                      <a:pt x="0" y="81"/>
                      <a:pt x="6" y="94"/>
                    </a:cubicBezTo>
                    <a:cubicBezTo>
                      <a:pt x="11" y="102"/>
                      <a:pt x="20" y="107"/>
                      <a:pt x="30" y="107"/>
                    </a:cubicBezTo>
                    <a:cubicBezTo>
                      <a:pt x="34" y="107"/>
                      <a:pt x="39" y="106"/>
                      <a:pt x="43" y="104"/>
                    </a:cubicBezTo>
                    <a:lnTo>
                      <a:pt x="129" y="54"/>
                    </a:lnTo>
                    <a:cubicBezTo>
                      <a:pt x="142" y="47"/>
                      <a:pt x="146" y="30"/>
                      <a:pt x="139" y="17"/>
                    </a:cubicBezTo>
                    <a:close/>
                  </a:path>
                </a:pathLst>
              </a:custGeom>
              <a:grp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 name="Freeform 22">
                <a:extLst>
                  <a:ext uri="{FF2B5EF4-FFF2-40B4-BE49-F238E27FC236}">
                    <a16:creationId xmlns:a16="http://schemas.microsoft.com/office/drawing/2014/main" id="{385A0D54-5ECB-1CAF-E016-076DEF3994C8}"/>
                  </a:ext>
                </a:extLst>
              </p:cNvPr>
              <p:cNvSpPr>
                <a:spLocks/>
              </p:cNvSpPr>
              <p:nvPr/>
            </p:nvSpPr>
            <p:spPr bwMode="auto">
              <a:xfrm>
                <a:off x="3060" y="1410"/>
                <a:ext cx="65" cy="48"/>
              </a:xfrm>
              <a:custGeom>
                <a:avLst/>
                <a:gdLst>
                  <a:gd name="T0" fmla="*/ 16 w 158"/>
                  <a:gd name="T1" fmla="*/ 54 h 114"/>
                  <a:gd name="T2" fmla="*/ 16 w 158"/>
                  <a:gd name="T3" fmla="*/ 54 h 114"/>
                  <a:gd name="T4" fmla="*/ 114 w 158"/>
                  <a:gd name="T5" fmla="*/ 110 h 114"/>
                  <a:gd name="T6" fmla="*/ 127 w 158"/>
                  <a:gd name="T7" fmla="*/ 114 h 114"/>
                  <a:gd name="T8" fmla="*/ 151 w 158"/>
                  <a:gd name="T9" fmla="*/ 100 h 114"/>
                  <a:gd name="T10" fmla="*/ 141 w 158"/>
                  <a:gd name="T11" fmla="*/ 63 h 114"/>
                  <a:gd name="T12" fmla="*/ 43 w 158"/>
                  <a:gd name="T13" fmla="*/ 7 h 114"/>
                  <a:gd name="T14" fmla="*/ 6 w 158"/>
                  <a:gd name="T15" fmla="*/ 17 h 114"/>
                  <a:gd name="T16" fmla="*/ 16 w 158"/>
                  <a:gd name="T1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14">
                    <a:moveTo>
                      <a:pt x="16" y="54"/>
                    </a:moveTo>
                    <a:lnTo>
                      <a:pt x="16" y="54"/>
                    </a:lnTo>
                    <a:lnTo>
                      <a:pt x="114" y="110"/>
                    </a:lnTo>
                    <a:cubicBezTo>
                      <a:pt x="118" y="113"/>
                      <a:pt x="123" y="114"/>
                      <a:pt x="127" y="114"/>
                    </a:cubicBezTo>
                    <a:cubicBezTo>
                      <a:pt x="136" y="114"/>
                      <a:pt x="146" y="109"/>
                      <a:pt x="151" y="100"/>
                    </a:cubicBezTo>
                    <a:cubicBezTo>
                      <a:pt x="158" y="87"/>
                      <a:pt x="154" y="71"/>
                      <a:pt x="141" y="63"/>
                    </a:cubicBezTo>
                    <a:lnTo>
                      <a:pt x="43" y="7"/>
                    </a:lnTo>
                    <a:cubicBezTo>
                      <a:pt x="30" y="0"/>
                      <a:pt x="14" y="4"/>
                      <a:pt x="6" y="17"/>
                    </a:cubicBezTo>
                    <a:cubicBezTo>
                      <a:pt x="0" y="30"/>
                      <a:pt x="3" y="47"/>
                      <a:pt x="16" y="54"/>
                    </a:cubicBezTo>
                    <a:close/>
                  </a:path>
                </a:pathLst>
              </a:custGeom>
              <a:grp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5" name="Freeform 23">
                <a:extLst>
                  <a:ext uri="{FF2B5EF4-FFF2-40B4-BE49-F238E27FC236}">
                    <a16:creationId xmlns:a16="http://schemas.microsoft.com/office/drawing/2014/main" id="{58726588-6274-435C-7F25-22C85B7373B7}"/>
                  </a:ext>
                </a:extLst>
              </p:cNvPr>
              <p:cNvSpPr>
                <a:spLocks/>
              </p:cNvSpPr>
              <p:nvPr/>
            </p:nvSpPr>
            <p:spPr bwMode="auto">
              <a:xfrm>
                <a:off x="3146" y="1363"/>
                <a:ext cx="23" cy="69"/>
              </a:xfrm>
              <a:custGeom>
                <a:avLst/>
                <a:gdLst>
                  <a:gd name="T0" fmla="*/ 28 w 55"/>
                  <a:gd name="T1" fmla="*/ 166 h 166"/>
                  <a:gd name="T2" fmla="*/ 28 w 55"/>
                  <a:gd name="T3" fmla="*/ 166 h 166"/>
                  <a:gd name="T4" fmla="*/ 55 w 55"/>
                  <a:gd name="T5" fmla="*/ 139 h 166"/>
                  <a:gd name="T6" fmla="*/ 55 w 55"/>
                  <a:gd name="T7" fmla="*/ 26 h 166"/>
                  <a:gd name="T8" fmla="*/ 28 w 55"/>
                  <a:gd name="T9" fmla="*/ 0 h 166"/>
                  <a:gd name="T10" fmla="*/ 0 w 55"/>
                  <a:gd name="T11" fmla="*/ 26 h 166"/>
                  <a:gd name="T12" fmla="*/ 0 w 55"/>
                  <a:gd name="T13" fmla="*/ 139 h 166"/>
                  <a:gd name="T14" fmla="*/ 28 w 55"/>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66">
                    <a:moveTo>
                      <a:pt x="28" y="166"/>
                    </a:moveTo>
                    <a:lnTo>
                      <a:pt x="28" y="166"/>
                    </a:lnTo>
                    <a:cubicBezTo>
                      <a:pt x="42" y="166"/>
                      <a:pt x="55" y="154"/>
                      <a:pt x="55" y="139"/>
                    </a:cubicBezTo>
                    <a:lnTo>
                      <a:pt x="55" y="26"/>
                    </a:lnTo>
                    <a:cubicBezTo>
                      <a:pt x="55" y="11"/>
                      <a:pt x="42" y="0"/>
                      <a:pt x="28" y="0"/>
                    </a:cubicBezTo>
                    <a:cubicBezTo>
                      <a:pt x="13" y="0"/>
                      <a:pt x="0" y="11"/>
                      <a:pt x="0" y="26"/>
                    </a:cubicBezTo>
                    <a:lnTo>
                      <a:pt x="0" y="139"/>
                    </a:lnTo>
                    <a:cubicBezTo>
                      <a:pt x="0" y="154"/>
                      <a:pt x="13" y="166"/>
                      <a:pt x="28" y="166"/>
                    </a:cubicBezTo>
                    <a:close/>
                  </a:path>
                </a:pathLst>
              </a:custGeom>
              <a:grp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384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form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314325" y="1764744"/>
            <a:ext cx="8362316" cy="28679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0116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AFA25C57-A65C-F145-9203-3FA988C55418}"/>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93264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formative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9144000" cy="757672"/>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Arial Black" charset="0"/>
              <a:ea typeface="Arial Black" charset="0"/>
              <a:cs typeface="Arial Black" charset="0"/>
            </a:endParaRPr>
          </a:p>
        </p:txBody>
      </p:sp>
      <p:sp>
        <p:nvSpPr>
          <p:cNvPr id="8" name="Extract 7"/>
          <p:cNvSpPr/>
          <p:nvPr/>
        </p:nvSpPr>
        <p:spPr>
          <a:xfrm rot="5400000">
            <a:off x="-8999" y="315757"/>
            <a:ext cx="157697" cy="139700"/>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329364" y="22485"/>
            <a:ext cx="7728477" cy="735188"/>
          </a:xfrm>
        </p:spPr>
        <p:txBody>
          <a:bodyPr lIns="0" anchor="ctr" anchorCtr="0">
            <a:noAutofit/>
          </a:bodyPr>
          <a:lstStyle>
            <a:lvl1pPr algn="l">
              <a:defRPr sz="2100" b="0" i="0">
                <a:solidFill>
                  <a:srgbClr val="FFFFFF"/>
                </a:solidFill>
                <a:latin typeface="+mj-lt"/>
                <a:ea typeface="Arial" panose="020B0604020202020204" pitchFamily="34" charset="0"/>
                <a:cs typeface="Arial" panose="020B0604020202020204" pitchFamily="34" charset="0"/>
              </a:defRPr>
            </a:lvl1pPr>
          </a:lstStyle>
          <a:p>
            <a:endParaRPr kumimoji="1" lang="ja-JP" altLang="en-US"/>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314324" y="866775"/>
            <a:ext cx="8316913" cy="37195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9CBE3D15-17FF-B944-8898-591A8CF62269}"/>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D231865A-492B-BA4C-BF15-78F3240B5DD3}"/>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77542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form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473825"/>
            <a:ext cx="2523744" cy="4192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2755779" y="1783835"/>
            <a:ext cx="6025223" cy="2753780"/>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05B9E35-CB79-D140-9287-3812FF136027}"/>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47073E9B-350A-E44C-8D01-D6E798968CFC}"/>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1BF1CF05-4917-4447-A4C2-8C4C9228B15C}"/>
              </a:ext>
            </a:extLst>
          </p:cNvPr>
          <p:cNvSpPr>
            <a:spLocks noGrp="1"/>
          </p:cNvSpPr>
          <p:nvPr>
            <p:ph type="title"/>
          </p:nvPr>
        </p:nvSpPr>
        <p:spPr>
          <a:xfrm>
            <a:off x="2755779" y="813047"/>
            <a:ext cx="5920862"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2977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473825"/>
            <a:ext cx="9144000" cy="419215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636588" y="4766232"/>
            <a:ext cx="5040312" cy="273844"/>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314325" y="471747"/>
            <a:ext cx="3507177" cy="1213332"/>
          </a:xfrm>
        </p:spPr>
        <p:txBody>
          <a:bodyPr anchor="b">
            <a:noAutofit/>
          </a:bodyPr>
          <a:lstStyle>
            <a:lvl1pPr algn="l">
              <a:lnSpc>
                <a:spcPct val="85000"/>
              </a:lnSpc>
              <a:defRPr sz="2800" b="1" spc="-100" baseline="0">
                <a:solidFill>
                  <a:schemeClr val="bg1"/>
                </a:solidFill>
              </a:defRPr>
            </a:lvl1pPr>
          </a:lstStyle>
          <a:p>
            <a:r>
              <a:rPr lang="en-US"/>
              <a:t>Click to edit</a:t>
            </a:r>
            <a:br>
              <a:rPr lang="en-US" altLang="zh-TW"/>
            </a:br>
            <a:r>
              <a:rPr lang="en-US" altLang="zh-TW"/>
              <a:t>Arial</a:t>
            </a:r>
            <a:r>
              <a:rPr lang="zh-TW" altLang="en-US"/>
              <a:t> </a:t>
            </a:r>
            <a:r>
              <a:rPr lang="en-US" altLang="zh-TW"/>
              <a:t>bold</a:t>
            </a:r>
            <a:r>
              <a:rPr lang="zh-TW" altLang="en-US"/>
              <a:t> </a:t>
            </a:r>
            <a:r>
              <a:rPr lang="en-US" altLang="zh-TW"/>
              <a:t>28pt</a:t>
            </a:r>
            <a:endParaRPr lang="en-US"/>
          </a:p>
        </p:txBody>
      </p:sp>
      <p:pic>
        <p:nvPicPr>
          <p:cNvPr id="10" name="Picture 9" descr="Icon&#10;&#10;Description automatically generated">
            <a:extLst>
              <a:ext uri="{FF2B5EF4-FFF2-40B4-BE49-F238E27FC236}">
                <a16:creationId xmlns:a16="http://schemas.microsoft.com/office/drawing/2014/main" id="{4EDBF70C-BC25-C349-AC62-7A8B48AAB985}"/>
              </a:ext>
            </a:extLst>
          </p:cNvPr>
          <p:cNvPicPr>
            <a:picLocks noChangeAspect="1"/>
          </p:cNvPicPr>
          <p:nvPr userDrawn="1"/>
        </p:nvPicPr>
        <p:blipFill>
          <a:blip r:embed="rId2"/>
          <a:stretch>
            <a:fillRect/>
          </a:stretch>
        </p:blipFill>
        <p:spPr>
          <a:xfrm>
            <a:off x="3390901" y="1332742"/>
            <a:ext cx="1927720" cy="2691045"/>
          </a:xfrm>
          <a:prstGeom prst="rect">
            <a:avLst/>
          </a:prstGeom>
        </p:spPr>
      </p:pic>
    </p:spTree>
    <p:extLst>
      <p:ext uri="{BB962C8B-B14F-4D97-AF65-F5344CB8AC3E}">
        <p14:creationId xmlns:p14="http://schemas.microsoft.com/office/powerpoint/2010/main" val="32586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b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473825"/>
            <a:ext cx="9144000" cy="4192155"/>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0FB7D99-2B24-EE4E-856F-D6DD2D4A4B1E}"/>
              </a:ext>
            </a:extLst>
          </p:cNvPr>
          <p:cNvSpPr>
            <a:spLocks noGrp="1"/>
          </p:cNvSpPr>
          <p:nvPr>
            <p:ph type="ctrTitle"/>
          </p:nvPr>
        </p:nvSpPr>
        <p:spPr>
          <a:xfrm>
            <a:off x="314325" y="471747"/>
            <a:ext cx="3507177" cy="1213332"/>
          </a:xfrm>
        </p:spPr>
        <p:txBody>
          <a:bodyPr anchor="b">
            <a:noAutofit/>
          </a:bodyPr>
          <a:lstStyle>
            <a:lvl1pPr algn="l">
              <a:lnSpc>
                <a:spcPct val="85000"/>
              </a:lnSpc>
              <a:defRPr sz="2800" b="1" spc="-100" baseline="0">
                <a:solidFill>
                  <a:schemeClr val="bg1"/>
                </a:solidFill>
              </a:defRPr>
            </a:lvl1pPr>
          </a:lstStyle>
          <a:p>
            <a:endParaRPr lang="en-US" sz="2800" spc="-5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636588" y="4766232"/>
            <a:ext cx="5040312" cy="273844"/>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Subtitle 2">
            <a:extLst>
              <a:ext uri="{FF2B5EF4-FFF2-40B4-BE49-F238E27FC236}">
                <a16:creationId xmlns:a16="http://schemas.microsoft.com/office/drawing/2014/main" id="{E6CC912D-8E1B-A141-BCD4-AE29670B33E7}"/>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spTree>
    <p:extLst>
      <p:ext uri="{BB962C8B-B14F-4D97-AF65-F5344CB8AC3E}">
        <p14:creationId xmlns:p14="http://schemas.microsoft.com/office/powerpoint/2010/main" val="26129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4" name="Text Placeholder 2">
            <a:extLst>
              <a:ext uri="{FF2B5EF4-FFF2-40B4-BE49-F238E27FC236}">
                <a16:creationId xmlns:a16="http://schemas.microsoft.com/office/drawing/2014/main" id="{6355BB1C-82CC-AF41-A774-270455AF105D}"/>
              </a:ext>
            </a:extLst>
          </p:cNvPr>
          <p:cNvSpPr>
            <a:spLocks noGrp="1"/>
          </p:cNvSpPr>
          <p:nvPr>
            <p:ph idx="1"/>
          </p:nvPr>
        </p:nvSpPr>
        <p:spPr>
          <a:xfrm>
            <a:off x="314324" y="1764746"/>
            <a:ext cx="8362317" cy="28679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03C484C4-B921-8F45-867B-E2B514DC1621}"/>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grpSp>
        <p:nvGrpSpPr>
          <p:cNvPr id="4" name="Group 3">
            <a:extLst>
              <a:ext uri="{FF2B5EF4-FFF2-40B4-BE49-F238E27FC236}">
                <a16:creationId xmlns:a16="http://schemas.microsoft.com/office/drawing/2014/main" id="{09FA960A-05F2-4940-82E0-3D2B376CACA2}"/>
              </a:ext>
            </a:extLst>
          </p:cNvPr>
          <p:cNvGrpSpPr/>
          <p:nvPr userDrawn="1"/>
        </p:nvGrpSpPr>
        <p:grpSpPr>
          <a:xfrm>
            <a:off x="304019" y="729"/>
            <a:ext cx="508000" cy="701109"/>
            <a:chOff x="304019" y="729"/>
            <a:chExt cx="508000" cy="701109"/>
          </a:xfrm>
        </p:grpSpPr>
        <p:grpSp>
          <p:nvGrpSpPr>
            <p:cNvPr id="3" name="Group 2">
              <a:extLst>
                <a:ext uri="{FF2B5EF4-FFF2-40B4-BE49-F238E27FC236}">
                  <a16:creationId xmlns:a16="http://schemas.microsoft.com/office/drawing/2014/main" id="{E2F5EF07-88FF-2149-9E23-C2D80D3724F9}"/>
                </a:ext>
              </a:extLst>
            </p:cNvPr>
            <p:cNvGrpSpPr/>
            <p:nvPr userDrawn="1"/>
          </p:nvGrpSpPr>
          <p:grpSpPr>
            <a:xfrm>
              <a:off x="314324" y="729"/>
              <a:ext cx="487391" cy="687408"/>
              <a:chOff x="314324" y="729"/>
              <a:chExt cx="487391" cy="687408"/>
            </a:xfrm>
          </p:grpSpPr>
          <p:sp>
            <p:nvSpPr>
              <p:cNvPr id="35" name="Rectangle 34">
                <a:extLst>
                  <a:ext uri="{FF2B5EF4-FFF2-40B4-BE49-F238E27FC236}">
                    <a16:creationId xmlns:a16="http://schemas.microsoft.com/office/drawing/2014/main" id="{7B5A855A-CD50-A641-827D-64F91277CEDD}"/>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Icon&#10;&#10;Description automatically generated">
                <a:extLst>
                  <a:ext uri="{FF2B5EF4-FFF2-40B4-BE49-F238E27FC236}">
                    <a16:creationId xmlns:a16="http://schemas.microsoft.com/office/drawing/2014/main" id="{82888DEF-8739-F24F-AFB0-28CDE90755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ACA71467-CD06-904E-9BC4-F13A2DA9571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40345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4274F1B7-37AC-524C-8BA4-A999D6D1D886}"/>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grpSp>
        <p:nvGrpSpPr>
          <p:cNvPr id="10" name="Group 9">
            <a:extLst>
              <a:ext uri="{FF2B5EF4-FFF2-40B4-BE49-F238E27FC236}">
                <a16:creationId xmlns:a16="http://schemas.microsoft.com/office/drawing/2014/main" id="{60168864-7B26-9641-9086-B7246DC03E13}"/>
              </a:ext>
            </a:extLst>
          </p:cNvPr>
          <p:cNvGrpSpPr/>
          <p:nvPr userDrawn="1"/>
        </p:nvGrpSpPr>
        <p:grpSpPr>
          <a:xfrm>
            <a:off x="304019" y="729"/>
            <a:ext cx="508000" cy="701109"/>
            <a:chOff x="304019" y="729"/>
            <a:chExt cx="508000" cy="701109"/>
          </a:xfrm>
        </p:grpSpPr>
        <p:grpSp>
          <p:nvGrpSpPr>
            <p:cNvPr id="13" name="Group 12">
              <a:extLst>
                <a:ext uri="{FF2B5EF4-FFF2-40B4-BE49-F238E27FC236}">
                  <a16:creationId xmlns:a16="http://schemas.microsoft.com/office/drawing/2014/main" id="{8D00A635-DE29-F04B-BAB6-5CD5AE87A906}"/>
                </a:ext>
              </a:extLst>
            </p:cNvPr>
            <p:cNvGrpSpPr/>
            <p:nvPr userDrawn="1"/>
          </p:nvGrpSpPr>
          <p:grpSpPr>
            <a:xfrm>
              <a:off x="314324" y="729"/>
              <a:ext cx="487391" cy="687408"/>
              <a:chOff x="314324" y="729"/>
              <a:chExt cx="487391" cy="687408"/>
            </a:xfrm>
          </p:grpSpPr>
          <p:sp>
            <p:nvSpPr>
              <p:cNvPr id="15" name="Rectangle 14">
                <a:extLst>
                  <a:ext uri="{FF2B5EF4-FFF2-40B4-BE49-F238E27FC236}">
                    <a16:creationId xmlns:a16="http://schemas.microsoft.com/office/drawing/2014/main" id="{1CA40CDC-9038-5644-B9A7-80FD8EA8039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Icon&#10;&#10;Description automatically generated">
                <a:extLst>
                  <a:ext uri="{FF2B5EF4-FFF2-40B4-BE49-F238E27FC236}">
                    <a16:creationId xmlns:a16="http://schemas.microsoft.com/office/drawing/2014/main" id="{2794F9B9-C0AA-C84A-9B56-6A4E620936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4" name="Picture 13">
              <a:extLst>
                <a:ext uri="{FF2B5EF4-FFF2-40B4-BE49-F238E27FC236}">
                  <a16:creationId xmlns:a16="http://schemas.microsoft.com/office/drawing/2014/main" id="{CCFAFBC4-677B-B749-A2CB-2B826780F36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327530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eaningful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314325" y="1764744"/>
            <a:ext cx="8362316" cy="28679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01168"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41B339CB-4A85-9648-B748-3D21571A5B2D}"/>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30035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aningful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9144000" cy="7576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Arial Black" charset="0"/>
              <a:ea typeface="Arial Black" charset="0"/>
              <a:cs typeface="Arial Black" charset="0"/>
            </a:endParaRPr>
          </a:p>
        </p:txBody>
      </p:sp>
      <p:sp>
        <p:nvSpPr>
          <p:cNvPr id="8" name="Extract 7"/>
          <p:cNvSpPr/>
          <p:nvPr/>
        </p:nvSpPr>
        <p:spPr>
          <a:xfrm rot="5400000">
            <a:off x="-8999" y="315757"/>
            <a:ext cx="157697" cy="139700"/>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329364" y="22485"/>
            <a:ext cx="7728477" cy="735188"/>
          </a:xfrm>
        </p:spPr>
        <p:txBody>
          <a:bodyPr lIns="0" anchor="ctr" anchorCtr="0">
            <a:noAutofit/>
          </a:bodyPr>
          <a:lstStyle>
            <a:lvl1pPr algn="l">
              <a:defRPr sz="2100" b="0" i="0">
                <a:solidFill>
                  <a:srgbClr val="FFFFFF"/>
                </a:solidFill>
                <a:latin typeface="+mj-lt"/>
                <a:ea typeface="Arial" panose="020B0604020202020204" pitchFamily="34" charset="0"/>
                <a:cs typeface="Arial" panose="020B0604020202020204" pitchFamily="34" charset="0"/>
              </a:defRPr>
            </a:lvl1pPr>
          </a:lstStyle>
          <a:p>
            <a:endParaRPr kumimoji="1" lang="ja-JP" altLang="en-US"/>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314324" y="866775"/>
            <a:ext cx="8316913" cy="37195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07F76151-7CFB-0144-966F-374F285ABF98}"/>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FF23BA5B-A085-2947-8886-5863C275ACBC}"/>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404590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aningful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473825"/>
            <a:ext cx="2523744" cy="4192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2755779" y="1783835"/>
            <a:ext cx="6025223" cy="2753780"/>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7A19444-252E-D94C-9758-D5F4934B9AA7}"/>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27C51344-2866-DB46-9162-894A97189AF6}"/>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12" name="Title Placeholder 1">
            <a:extLst>
              <a:ext uri="{FF2B5EF4-FFF2-40B4-BE49-F238E27FC236}">
                <a16:creationId xmlns:a16="http://schemas.microsoft.com/office/drawing/2014/main" id="{6281A161-924C-054C-B10D-59B5C09CAC18}"/>
              </a:ext>
            </a:extLst>
          </p:cNvPr>
          <p:cNvSpPr>
            <a:spLocks noGrp="1"/>
          </p:cNvSpPr>
          <p:nvPr>
            <p:ph type="title"/>
          </p:nvPr>
        </p:nvSpPr>
        <p:spPr>
          <a:xfrm>
            <a:off x="2755778" y="813047"/>
            <a:ext cx="6025223"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29688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lth and Wellness Section">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471747"/>
            <a:ext cx="9144000" cy="4194232"/>
          </a:xfrm>
          <a:prstGeom prst="rect">
            <a:avLst/>
          </a:prstGeom>
          <a:solidFill>
            <a:schemeClr val="accent1"/>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grpSp>
        <p:nvGrpSpPr>
          <p:cNvPr id="17" name="Group 16">
            <a:extLst>
              <a:ext uri="{FF2B5EF4-FFF2-40B4-BE49-F238E27FC236}">
                <a16:creationId xmlns:a16="http://schemas.microsoft.com/office/drawing/2014/main" id="{8EE7FEEE-B475-4144-2060-B2E465C5AB0F}"/>
              </a:ext>
            </a:extLst>
          </p:cNvPr>
          <p:cNvGrpSpPr/>
          <p:nvPr userDrawn="1"/>
        </p:nvGrpSpPr>
        <p:grpSpPr>
          <a:xfrm>
            <a:off x="292608" y="2527"/>
            <a:ext cx="521208" cy="704088"/>
            <a:chOff x="3739482" y="2733701"/>
            <a:chExt cx="521208" cy="704088"/>
          </a:xfrm>
        </p:grpSpPr>
        <p:sp>
          <p:nvSpPr>
            <p:cNvPr id="18" name="Rectangle 17">
              <a:extLst>
                <a:ext uri="{FF2B5EF4-FFF2-40B4-BE49-F238E27FC236}">
                  <a16:creationId xmlns:a16="http://schemas.microsoft.com/office/drawing/2014/main" id="{D225EE59-E163-8A01-BD1E-6E244BBE4FB5}"/>
                </a:ext>
              </a:extLst>
            </p:cNvPr>
            <p:cNvSpPr>
              <a:spLocks/>
            </p:cNvSpPr>
            <p:nvPr/>
          </p:nvSpPr>
          <p:spPr>
            <a:xfrm>
              <a:off x="3739482" y="2733701"/>
              <a:ext cx="521208"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FA0D795-DC9E-7193-55E0-8EA310D60266}"/>
                </a:ext>
              </a:extLst>
            </p:cNvPr>
            <p:cNvSpPr>
              <a:spLocks/>
            </p:cNvSpPr>
            <p:nvPr/>
          </p:nvSpPr>
          <p:spPr>
            <a:xfrm>
              <a:off x="3756391" y="2733701"/>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C3D2D2FB-BF50-B716-DD35-F3E655F9DA1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97355" y="2981093"/>
              <a:ext cx="405463" cy="405463"/>
            </a:xfrm>
            <a:prstGeom prst="rect">
              <a:avLst/>
            </a:prstGeom>
          </p:spPr>
        </p:pic>
      </p:grpSp>
    </p:spTree>
    <p:extLst>
      <p:ext uri="{BB962C8B-B14F-4D97-AF65-F5344CB8AC3E}">
        <p14:creationId xmlns:p14="http://schemas.microsoft.com/office/powerpoint/2010/main" val="188992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Collabor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473825"/>
            <a:ext cx="9144000" cy="4197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636588" y="4766232"/>
            <a:ext cx="5040312" cy="273844"/>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312849" y="471747"/>
            <a:ext cx="3508654" cy="1213332"/>
          </a:xfrm>
        </p:spPr>
        <p:txBody>
          <a:bodyPr anchor="b">
            <a:noAutofit/>
          </a:bodyPr>
          <a:lstStyle>
            <a:lvl1pPr algn="l">
              <a:lnSpc>
                <a:spcPct val="85000"/>
              </a:lnSpc>
              <a:defRPr sz="2800" b="1" spc="-100" baseline="0">
                <a:solidFill>
                  <a:schemeClr val="bg1"/>
                </a:solidFill>
              </a:defRPr>
            </a:lvl1pPr>
          </a:lstStyle>
          <a:p>
            <a:r>
              <a:rPr lang="en-US"/>
              <a:t>Click to edit</a:t>
            </a:r>
            <a:br>
              <a:rPr lang="en-US" altLang="zh-TW"/>
            </a:br>
            <a:r>
              <a:rPr lang="en-US" altLang="zh-TW"/>
              <a:t>Arial</a:t>
            </a:r>
            <a:r>
              <a:rPr lang="zh-TW" altLang="en-US"/>
              <a:t> </a:t>
            </a:r>
            <a:r>
              <a:rPr lang="en-US" altLang="zh-TW"/>
              <a:t>bold</a:t>
            </a:r>
            <a:r>
              <a:rPr lang="zh-TW" altLang="en-US"/>
              <a:t> </a:t>
            </a:r>
            <a:r>
              <a:rPr lang="en-US" altLang="zh-TW"/>
              <a:t>28pt</a:t>
            </a:r>
            <a:endParaRPr lang="en-US"/>
          </a:p>
        </p:txBody>
      </p:sp>
      <p:pic>
        <p:nvPicPr>
          <p:cNvPr id="11" name="Picture 10" descr="Icon&#10;&#10;Description automatically generated">
            <a:extLst>
              <a:ext uri="{FF2B5EF4-FFF2-40B4-BE49-F238E27FC236}">
                <a16:creationId xmlns:a16="http://schemas.microsoft.com/office/drawing/2014/main" id="{3763CB2B-03CF-1448-AB08-FCBA70036DC7}"/>
              </a:ext>
            </a:extLst>
          </p:cNvPr>
          <p:cNvPicPr>
            <a:picLocks noChangeAspect="1"/>
          </p:cNvPicPr>
          <p:nvPr userDrawn="1"/>
        </p:nvPicPr>
        <p:blipFill>
          <a:blip r:embed="rId2"/>
          <a:stretch>
            <a:fillRect/>
          </a:stretch>
        </p:blipFill>
        <p:spPr>
          <a:xfrm>
            <a:off x="2804643" y="1585543"/>
            <a:ext cx="3508654" cy="2461046"/>
          </a:xfrm>
          <a:prstGeom prst="rect">
            <a:avLst/>
          </a:prstGeom>
        </p:spPr>
      </p:pic>
    </p:spTree>
    <p:extLst>
      <p:ext uri="{BB962C8B-B14F-4D97-AF65-F5344CB8AC3E}">
        <p14:creationId xmlns:p14="http://schemas.microsoft.com/office/powerpoint/2010/main" val="9872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bdivider-Collaborative">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471747"/>
            <a:ext cx="9144000" cy="4194232"/>
          </a:xfrm>
          <a:prstGeom prst="rect">
            <a:avLst/>
          </a:prstGeom>
          <a:solidFill>
            <a:schemeClr val="tx2"/>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314325" y="471747"/>
            <a:ext cx="3507177" cy="1213332"/>
          </a:xfrm>
        </p:spPr>
        <p:txBody>
          <a:bodyPr anchor="b">
            <a:noAutofit/>
          </a:bodyPr>
          <a:lstStyle>
            <a:lvl1pPr algn="l">
              <a:lnSpc>
                <a:spcPct val="85000"/>
              </a:lnSpc>
              <a:defRPr sz="2800" b="1" spc="-100" baseline="0">
                <a:solidFill>
                  <a:schemeClr val="bg1"/>
                </a:solidFill>
              </a:defRPr>
            </a:lvl1pPr>
          </a:lstStyle>
          <a:p>
            <a:endParaRPr lang="en-US" sz="2800" spc="-5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accent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grpSp>
        <p:nvGrpSpPr>
          <p:cNvPr id="2" name="Group 1">
            <a:extLst>
              <a:ext uri="{FF2B5EF4-FFF2-40B4-BE49-F238E27FC236}">
                <a16:creationId xmlns:a16="http://schemas.microsoft.com/office/drawing/2014/main" id="{6FEAB81A-B665-C946-BCB6-157436C2CBBC}"/>
              </a:ext>
            </a:extLst>
          </p:cNvPr>
          <p:cNvGrpSpPr/>
          <p:nvPr userDrawn="1"/>
        </p:nvGrpSpPr>
        <p:grpSpPr>
          <a:xfrm>
            <a:off x="314324" y="-61249"/>
            <a:ext cx="487391" cy="776450"/>
            <a:chOff x="314324" y="-61249"/>
            <a:chExt cx="487391" cy="776450"/>
          </a:xfrm>
        </p:grpSpPr>
        <p:sp>
          <p:nvSpPr>
            <p:cNvPr id="17" name="Rectangle 16">
              <a:extLst>
                <a:ext uri="{FF2B5EF4-FFF2-40B4-BE49-F238E27FC236}">
                  <a16:creationId xmlns:a16="http://schemas.microsoft.com/office/drawing/2014/main" id="{2177067C-FB3B-554D-BEB3-C169EA6E9759}"/>
                </a:ext>
              </a:extLst>
            </p:cNvPr>
            <p:cNvSpPr>
              <a:spLocks/>
            </p:cNvSpPr>
            <p:nvPr userDrawn="1"/>
          </p:nvSpPr>
          <p:spPr>
            <a:xfrm>
              <a:off x="314324" y="-61249"/>
              <a:ext cx="487391" cy="77645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7">
              <a:extLst>
                <a:ext uri="{FF2B5EF4-FFF2-40B4-BE49-F238E27FC236}">
                  <a16:creationId xmlns:a16="http://schemas.microsoft.com/office/drawing/2014/main" id="{3A592C86-3687-D444-B6C6-3B739182956D}"/>
                </a:ext>
              </a:extLst>
            </p:cNvPr>
            <p:cNvGrpSpPr>
              <a:grpSpLocks noChangeAspect="1"/>
            </p:cNvGrpSpPr>
            <p:nvPr userDrawn="1"/>
          </p:nvGrpSpPr>
          <p:grpSpPr bwMode="auto">
            <a:xfrm>
              <a:off x="432300" y="66874"/>
              <a:ext cx="210080" cy="413649"/>
              <a:chOff x="3060" y="1363"/>
              <a:chExt cx="258" cy="508"/>
            </a:xfrm>
            <a:solidFill>
              <a:schemeClr val="bg1"/>
            </a:solidFill>
          </p:grpSpPr>
          <p:sp>
            <p:nvSpPr>
              <p:cNvPr id="22" name="Freeform 18">
                <a:extLst>
                  <a:ext uri="{FF2B5EF4-FFF2-40B4-BE49-F238E27FC236}">
                    <a16:creationId xmlns:a16="http://schemas.microsoft.com/office/drawing/2014/main" id="{E6262B68-FBDF-A44F-87B6-9273DE1AD002}"/>
                  </a:ext>
                </a:extLst>
              </p:cNvPr>
              <p:cNvSpPr>
                <a:spLocks noEditPoints="1"/>
              </p:cNvSpPr>
              <p:nvPr/>
            </p:nvSpPr>
            <p:spPr bwMode="auto">
              <a:xfrm>
                <a:off x="3087" y="1439"/>
                <a:ext cx="231" cy="432"/>
              </a:xfrm>
              <a:custGeom>
                <a:avLst/>
                <a:gdLst>
                  <a:gd name="T0" fmla="*/ 532 w 556"/>
                  <a:gd name="T1" fmla="*/ 896 h 1041"/>
                  <a:gd name="T2" fmla="*/ 505 w 556"/>
                  <a:gd name="T3" fmla="*/ 814 h 1041"/>
                  <a:gd name="T4" fmla="*/ 182 w 556"/>
                  <a:gd name="T5" fmla="*/ 745 h 1041"/>
                  <a:gd name="T6" fmla="*/ 54 w 556"/>
                  <a:gd name="T7" fmla="*/ 556 h 1041"/>
                  <a:gd name="T8" fmla="*/ 59 w 556"/>
                  <a:gd name="T9" fmla="*/ 382 h 1041"/>
                  <a:gd name="T10" fmla="*/ 95 w 556"/>
                  <a:gd name="T11" fmla="*/ 427 h 1041"/>
                  <a:gd name="T12" fmla="*/ 95 w 556"/>
                  <a:gd name="T13" fmla="*/ 525 h 1041"/>
                  <a:gd name="T14" fmla="*/ 123 w 556"/>
                  <a:gd name="T15" fmla="*/ 574 h 1041"/>
                  <a:gd name="T16" fmla="*/ 150 w 556"/>
                  <a:gd name="T17" fmla="*/ 75 h 1041"/>
                  <a:gd name="T18" fmla="*/ 193 w 556"/>
                  <a:gd name="T19" fmla="*/ 75 h 1041"/>
                  <a:gd name="T20" fmla="*/ 193 w 556"/>
                  <a:gd name="T21" fmla="*/ 302 h 1041"/>
                  <a:gd name="T22" fmla="*/ 193 w 556"/>
                  <a:gd name="T23" fmla="*/ 341 h 1041"/>
                  <a:gd name="T24" fmla="*/ 193 w 556"/>
                  <a:gd name="T25" fmla="*/ 344 h 1041"/>
                  <a:gd name="T26" fmla="*/ 203 w 556"/>
                  <a:gd name="T27" fmla="*/ 365 h 1041"/>
                  <a:gd name="T28" fmla="*/ 247 w 556"/>
                  <a:gd name="T29" fmla="*/ 344 h 1041"/>
                  <a:gd name="T30" fmla="*/ 254 w 556"/>
                  <a:gd name="T31" fmla="*/ 303 h 1041"/>
                  <a:gd name="T32" fmla="*/ 286 w 556"/>
                  <a:gd name="T33" fmla="*/ 320 h 1041"/>
                  <a:gd name="T34" fmla="*/ 313 w 556"/>
                  <a:gd name="T35" fmla="*/ 368 h 1041"/>
                  <a:gd name="T36" fmla="*/ 347 w 556"/>
                  <a:gd name="T37" fmla="*/ 327 h 1041"/>
                  <a:gd name="T38" fmla="*/ 380 w 556"/>
                  <a:gd name="T39" fmla="*/ 344 h 1041"/>
                  <a:gd name="T40" fmla="*/ 407 w 556"/>
                  <a:gd name="T41" fmla="*/ 380 h 1041"/>
                  <a:gd name="T42" fmla="*/ 435 w 556"/>
                  <a:gd name="T43" fmla="*/ 348 h 1041"/>
                  <a:gd name="T44" fmla="*/ 473 w 556"/>
                  <a:gd name="T45" fmla="*/ 364 h 1041"/>
                  <a:gd name="T46" fmla="*/ 475 w 556"/>
                  <a:gd name="T47" fmla="*/ 413 h 1041"/>
                  <a:gd name="T48" fmla="*/ 432 w 556"/>
                  <a:gd name="T49" fmla="*/ 719 h 1041"/>
                  <a:gd name="T50" fmla="*/ 464 w 556"/>
                  <a:gd name="T51" fmla="*/ 762 h 1041"/>
                  <a:gd name="T52" fmla="*/ 529 w 556"/>
                  <a:gd name="T53" fmla="*/ 413 h 1041"/>
                  <a:gd name="T54" fmla="*/ 527 w 556"/>
                  <a:gd name="T55" fmla="*/ 364 h 1041"/>
                  <a:gd name="T56" fmla="*/ 418 w 556"/>
                  <a:gd name="T57" fmla="*/ 297 h 1041"/>
                  <a:gd name="T58" fmla="*/ 326 w 556"/>
                  <a:gd name="T59" fmla="*/ 276 h 1041"/>
                  <a:gd name="T60" fmla="*/ 247 w 556"/>
                  <a:gd name="T61" fmla="*/ 247 h 1041"/>
                  <a:gd name="T62" fmla="*/ 171 w 556"/>
                  <a:gd name="T63" fmla="*/ 0 h 1041"/>
                  <a:gd name="T64" fmla="*/ 96 w 556"/>
                  <a:gd name="T65" fmla="*/ 335 h 1041"/>
                  <a:gd name="T66" fmla="*/ 0 w 556"/>
                  <a:gd name="T67" fmla="*/ 395 h 1041"/>
                  <a:gd name="T68" fmla="*/ 5 w 556"/>
                  <a:gd name="T69" fmla="*/ 579 h 1041"/>
                  <a:gd name="T70" fmla="*/ 140 w 556"/>
                  <a:gd name="T71" fmla="*/ 814 h 1041"/>
                  <a:gd name="T72" fmla="*/ 85 w 556"/>
                  <a:gd name="T73" fmla="*/ 841 h 1041"/>
                  <a:gd name="T74" fmla="*/ 83 w 556"/>
                  <a:gd name="T75" fmla="*/ 896 h 1041"/>
                  <a:gd name="T76" fmla="*/ 56 w 556"/>
                  <a:gd name="T77" fmla="*/ 1014 h 1041"/>
                  <a:gd name="T78" fmla="*/ 110 w 556"/>
                  <a:gd name="T79" fmla="*/ 1014 h 1041"/>
                  <a:gd name="T80" fmla="*/ 502 w 556"/>
                  <a:gd name="T81" fmla="*/ 950 h 1041"/>
                  <a:gd name="T82" fmla="*/ 529 w 556"/>
                  <a:gd name="T83" fmla="*/ 1041 h 1041"/>
                  <a:gd name="T84" fmla="*/ 556 w 556"/>
                  <a:gd name="T85" fmla="*/ 923 h 1041"/>
                  <a:gd name="T86" fmla="*/ 139 w 556"/>
                  <a:gd name="T87" fmla="*/ 868 h 1041"/>
                  <a:gd name="T88" fmla="*/ 478 w 556"/>
                  <a:gd name="T89" fmla="*/ 868 h 1041"/>
                  <a:gd name="T90" fmla="*/ 139 w 556"/>
                  <a:gd name="T91" fmla="*/ 89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6" h="1041">
                    <a:moveTo>
                      <a:pt x="532" y="896"/>
                    </a:moveTo>
                    <a:lnTo>
                      <a:pt x="532" y="896"/>
                    </a:lnTo>
                    <a:lnTo>
                      <a:pt x="532" y="841"/>
                    </a:lnTo>
                    <a:cubicBezTo>
                      <a:pt x="532" y="826"/>
                      <a:pt x="520" y="814"/>
                      <a:pt x="505" y="814"/>
                    </a:cubicBezTo>
                    <a:lnTo>
                      <a:pt x="194" y="814"/>
                    </a:lnTo>
                    <a:cubicBezTo>
                      <a:pt x="193" y="771"/>
                      <a:pt x="183" y="748"/>
                      <a:pt x="182" y="745"/>
                    </a:cubicBezTo>
                    <a:cubicBezTo>
                      <a:pt x="181" y="744"/>
                      <a:pt x="181" y="743"/>
                      <a:pt x="180" y="742"/>
                    </a:cubicBezTo>
                    <a:lnTo>
                      <a:pt x="54" y="556"/>
                    </a:lnTo>
                    <a:lnTo>
                      <a:pt x="54" y="395"/>
                    </a:lnTo>
                    <a:cubicBezTo>
                      <a:pt x="54" y="394"/>
                      <a:pt x="54" y="383"/>
                      <a:pt x="59" y="382"/>
                    </a:cubicBezTo>
                    <a:cubicBezTo>
                      <a:pt x="61" y="381"/>
                      <a:pt x="66" y="379"/>
                      <a:pt x="75" y="385"/>
                    </a:cubicBezTo>
                    <a:cubicBezTo>
                      <a:pt x="86" y="394"/>
                      <a:pt x="95" y="412"/>
                      <a:pt x="95" y="427"/>
                    </a:cubicBezTo>
                    <a:lnTo>
                      <a:pt x="95" y="524"/>
                    </a:lnTo>
                    <a:cubicBezTo>
                      <a:pt x="95" y="524"/>
                      <a:pt x="95" y="524"/>
                      <a:pt x="95" y="525"/>
                    </a:cubicBezTo>
                    <a:lnTo>
                      <a:pt x="96" y="548"/>
                    </a:lnTo>
                    <a:cubicBezTo>
                      <a:pt x="97" y="563"/>
                      <a:pt x="109" y="574"/>
                      <a:pt x="123" y="574"/>
                    </a:cubicBezTo>
                    <a:cubicBezTo>
                      <a:pt x="138" y="573"/>
                      <a:pt x="150" y="561"/>
                      <a:pt x="150" y="547"/>
                    </a:cubicBezTo>
                    <a:lnTo>
                      <a:pt x="150" y="75"/>
                    </a:lnTo>
                    <a:cubicBezTo>
                      <a:pt x="150" y="64"/>
                      <a:pt x="160" y="54"/>
                      <a:pt x="171" y="54"/>
                    </a:cubicBezTo>
                    <a:cubicBezTo>
                      <a:pt x="183" y="54"/>
                      <a:pt x="193" y="64"/>
                      <a:pt x="193" y="75"/>
                    </a:cubicBezTo>
                    <a:cubicBezTo>
                      <a:pt x="193" y="75"/>
                      <a:pt x="193" y="143"/>
                      <a:pt x="193" y="210"/>
                    </a:cubicBezTo>
                    <a:cubicBezTo>
                      <a:pt x="193" y="243"/>
                      <a:pt x="193" y="277"/>
                      <a:pt x="193" y="302"/>
                    </a:cubicBezTo>
                    <a:cubicBezTo>
                      <a:pt x="193" y="315"/>
                      <a:pt x="193" y="325"/>
                      <a:pt x="193" y="333"/>
                    </a:cubicBezTo>
                    <a:lnTo>
                      <a:pt x="193" y="341"/>
                    </a:lnTo>
                    <a:cubicBezTo>
                      <a:pt x="193" y="342"/>
                      <a:pt x="193" y="343"/>
                      <a:pt x="193" y="343"/>
                    </a:cubicBezTo>
                    <a:lnTo>
                      <a:pt x="193" y="344"/>
                    </a:lnTo>
                    <a:lnTo>
                      <a:pt x="193" y="344"/>
                    </a:lnTo>
                    <a:cubicBezTo>
                      <a:pt x="193" y="350"/>
                      <a:pt x="195" y="358"/>
                      <a:pt x="203" y="365"/>
                    </a:cubicBezTo>
                    <a:cubicBezTo>
                      <a:pt x="211" y="371"/>
                      <a:pt x="222" y="373"/>
                      <a:pt x="231" y="369"/>
                    </a:cubicBezTo>
                    <a:cubicBezTo>
                      <a:pt x="241" y="364"/>
                      <a:pt x="247" y="355"/>
                      <a:pt x="247" y="344"/>
                    </a:cubicBezTo>
                    <a:lnTo>
                      <a:pt x="247" y="318"/>
                    </a:lnTo>
                    <a:cubicBezTo>
                      <a:pt x="247" y="312"/>
                      <a:pt x="249" y="307"/>
                      <a:pt x="254" y="303"/>
                    </a:cubicBezTo>
                    <a:cubicBezTo>
                      <a:pt x="256" y="301"/>
                      <a:pt x="261" y="298"/>
                      <a:pt x="269" y="298"/>
                    </a:cubicBezTo>
                    <a:cubicBezTo>
                      <a:pt x="278" y="299"/>
                      <a:pt x="286" y="309"/>
                      <a:pt x="286" y="320"/>
                    </a:cubicBezTo>
                    <a:lnTo>
                      <a:pt x="286" y="341"/>
                    </a:lnTo>
                    <a:cubicBezTo>
                      <a:pt x="286" y="356"/>
                      <a:pt x="298" y="368"/>
                      <a:pt x="313" y="368"/>
                    </a:cubicBezTo>
                    <a:cubicBezTo>
                      <a:pt x="328" y="368"/>
                      <a:pt x="340" y="356"/>
                      <a:pt x="340" y="341"/>
                    </a:cubicBezTo>
                    <a:cubicBezTo>
                      <a:pt x="340" y="336"/>
                      <a:pt x="343" y="330"/>
                      <a:pt x="347" y="327"/>
                    </a:cubicBezTo>
                    <a:cubicBezTo>
                      <a:pt x="349" y="324"/>
                      <a:pt x="354" y="321"/>
                      <a:pt x="362" y="322"/>
                    </a:cubicBezTo>
                    <a:cubicBezTo>
                      <a:pt x="372" y="323"/>
                      <a:pt x="380" y="333"/>
                      <a:pt x="380" y="344"/>
                    </a:cubicBezTo>
                    <a:lnTo>
                      <a:pt x="380" y="353"/>
                    </a:lnTo>
                    <a:cubicBezTo>
                      <a:pt x="380" y="368"/>
                      <a:pt x="392" y="380"/>
                      <a:pt x="407" y="380"/>
                    </a:cubicBezTo>
                    <a:cubicBezTo>
                      <a:pt x="421" y="380"/>
                      <a:pt x="434" y="368"/>
                      <a:pt x="434" y="353"/>
                    </a:cubicBezTo>
                    <a:cubicBezTo>
                      <a:pt x="434" y="349"/>
                      <a:pt x="434" y="349"/>
                      <a:pt x="435" y="348"/>
                    </a:cubicBezTo>
                    <a:cubicBezTo>
                      <a:pt x="436" y="347"/>
                      <a:pt x="441" y="345"/>
                      <a:pt x="453" y="345"/>
                    </a:cubicBezTo>
                    <a:cubicBezTo>
                      <a:pt x="464" y="345"/>
                      <a:pt x="473" y="354"/>
                      <a:pt x="473" y="364"/>
                    </a:cubicBezTo>
                    <a:cubicBezTo>
                      <a:pt x="473" y="365"/>
                      <a:pt x="473" y="365"/>
                      <a:pt x="473" y="366"/>
                    </a:cubicBezTo>
                    <a:lnTo>
                      <a:pt x="475" y="413"/>
                    </a:lnTo>
                    <a:lnTo>
                      <a:pt x="475" y="630"/>
                    </a:lnTo>
                    <a:cubicBezTo>
                      <a:pt x="475" y="662"/>
                      <a:pt x="456" y="701"/>
                      <a:pt x="432" y="719"/>
                    </a:cubicBezTo>
                    <a:cubicBezTo>
                      <a:pt x="420" y="728"/>
                      <a:pt x="417" y="745"/>
                      <a:pt x="426" y="757"/>
                    </a:cubicBezTo>
                    <a:cubicBezTo>
                      <a:pt x="435" y="769"/>
                      <a:pt x="452" y="771"/>
                      <a:pt x="464" y="762"/>
                    </a:cubicBezTo>
                    <a:cubicBezTo>
                      <a:pt x="502" y="733"/>
                      <a:pt x="529" y="679"/>
                      <a:pt x="529" y="630"/>
                    </a:cubicBezTo>
                    <a:lnTo>
                      <a:pt x="529" y="413"/>
                    </a:lnTo>
                    <a:cubicBezTo>
                      <a:pt x="529" y="412"/>
                      <a:pt x="529" y="412"/>
                      <a:pt x="529" y="411"/>
                    </a:cubicBezTo>
                    <a:lnTo>
                      <a:pt x="527" y="364"/>
                    </a:lnTo>
                    <a:cubicBezTo>
                      <a:pt x="526" y="323"/>
                      <a:pt x="494" y="291"/>
                      <a:pt x="453" y="291"/>
                    </a:cubicBezTo>
                    <a:cubicBezTo>
                      <a:pt x="439" y="291"/>
                      <a:pt x="427" y="293"/>
                      <a:pt x="418" y="297"/>
                    </a:cubicBezTo>
                    <a:cubicBezTo>
                      <a:pt x="406" y="281"/>
                      <a:pt x="388" y="270"/>
                      <a:pt x="367" y="268"/>
                    </a:cubicBezTo>
                    <a:cubicBezTo>
                      <a:pt x="353" y="266"/>
                      <a:pt x="339" y="269"/>
                      <a:pt x="326" y="276"/>
                    </a:cubicBezTo>
                    <a:cubicBezTo>
                      <a:pt x="314" y="259"/>
                      <a:pt x="295" y="247"/>
                      <a:pt x="274" y="245"/>
                    </a:cubicBezTo>
                    <a:cubicBezTo>
                      <a:pt x="265" y="244"/>
                      <a:pt x="256" y="244"/>
                      <a:pt x="247" y="247"/>
                    </a:cubicBezTo>
                    <a:cubicBezTo>
                      <a:pt x="247" y="187"/>
                      <a:pt x="247" y="114"/>
                      <a:pt x="247" y="75"/>
                    </a:cubicBezTo>
                    <a:cubicBezTo>
                      <a:pt x="247" y="34"/>
                      <a:pt x="213" y="0"/>
                      <a:pt x="171" y="0"/>
                    </a:cubicBezTo>
                    <a:cubicBezTo>
                      <a:pt x="130" y="0"/>
                      <a:pt x="96" y="34"/>
                      <a:pt x="96" y="75"/>
                    </a:cubicBezTo>
                    <a:lnTo>
                      <a:pt x="96" y="335"/>
                    </a:lnTo>
                    <a:cubicBezTo>
                      <a:pt x="79" y="326"/>
                      <a:pt x="60" y="325"/>
                      <a:pt x="42" y="330"/>
                    </a:cubicBezTo>
                    <a:cubicBezTo>
                      <a:pt x="16" y="339"/>
                      <a:pt x="0" y="364"/>
                      <a:pt x="0" y="395"/>
                    </a:cubicBezTo>
                    <a:lnTo>
                      <a:pt x="0" y="564"/>
                    </a:lnTo>
                    <a:cubicBezTo>
                      <a:pt x="0" y="569"/>
                      <a:pt x="2" y="574"/>
                      <a:pt x="5" y="579"/>
                    </a:cubicBezTo>
                    <a:lnTo>
                      <a:pt x="133" y="770"/>
                    </a:lnTo>
                    <a:cubicBezTo>
                      <a:pt x="135" y="774"/>
                      <a:pt x="139" y="789"/>
                      <a:pt x="140" y="814"/>
                    </a:cubicBezTo>
                    <a:lnTo>
                      <a:pt x="112" y="814"/>
                    </a:lnTo>
                    <a:cubicBezTo>
                      <a:pt x="97" y="814"/>
                      <a:pt x="85" y="826"/>
                      <a:pt x="85" y="841"/>
                    </a:cubicBezTo>
                    <a:lnTo>
                      <a:pt x="85" y="896"/>
                    </a:lnTo>
                    <a:lnTo>
                      <a:pt x="83" y="896"/>
                    </a:lnTo>
                    <a:cubicBezTo>
                      <a:pt x="68" y="896"/>
                      <a:pt x="56" y="908"/>
                      <a:pt x="56" y="923"/>
                    </a:cubicBezTo>
                    <a:lnTo>
                      <a:pt x="56" y="1014"/>
                    </a:lnTo>
                    <a:cubicBezTo>
                      <a:pt x="56" y="1029"/>
                      <a:pt x="68" y="1041"/>
                      <a:pt x="83" y="1041"/>
                    </a:cubicBezTo>
                    <a:cubicBezTo>
                      <a:pt x="98" y="1041"/>
                      <a:pt x="110" y="1029"/>
                      <a:pt x="110" y="1014"/>
                    </a:cubicBezTo>
                    <a:lnTo>
                      <a:pt x="110" y="950"/>
                    </a:lnTo>
                    <a:lnTo>
                      <a:pt x="502" y="950"/>
                    </a:lnTo>
                    <a:lnTo>
                      <a:pt x="502" y="1014"/>
                    </a:lnTo>
                    <a:cubicBezTo>
                      <a:pt x="502" y="1029"/>
                      <a:pt x="514" y="1041"/>
                      <a:pt x="529" y="1041"/>
                    </a:cubicBezTo>
                    <a:cubicBezTo>
                      <a:pt x="544" y="1041"/>
                      <a:pt x="556" y="1029"/>
                      <a:pt x="556" y="1014"/>
                    </a:cubicBezTo>
                    <a:lnTo>
                      <a:pt x="556" y="923"/>
                    </a:lnTo>
                    <a:cubicBezTo>
                      <a:pt x="556" y="909"/>
                      <a:pt x="545" y="897"/>
                      <a:pt x="532" y="896"/>
                    </a:cubicBezTo>
                    <a:close/>
                    <a:moveTo>
                      <a:pt x="139" y="868"/>
                    </a:moveTo>
                    <a:lnTo>
                      <a:pt x="139" y="868"/>
                    </a:lnTo>
                    <a:lnTo>
                      <a:pt x="478" y="868"/>
                    </a:lnTo>
                    <a:lnTo>
                      <a:pt x="478" y="896"/>
                    </a:lnTo>
                    <a:lnTo>
                      <a:pt x="139" y="896"/>
                    </a:lnTo>
                    <a:lnTo>
                      <a:pt x="139" y="868"/>
                    </a:lnTo>
                    <a:close/>
                  </a:path>
                </a:pathLst>
              </a:custGeom>
              <a:grpFill/>
              <a:ln w="6350">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18C24C8F-5D9D-4944-BF1F-09B90CD31BAA}"/>
                  </a:ext>
                </a:extLst>
              </p:cNvPr>
              <p:cNvSpPr>
                <a:spLocks/>
              </p:cNvSpPr>
              <p:nvPr/>
            </p:nvSpPr>
            <p:spPr bwMode="auto">
              <a:xfrm>
                <a:off x="3189" y="1410"/>
                <a:ext cx="66" cy="48"/>
              </a:xfrm>
              <a:custGeom>
                <a:avLst/>
                <a:gdLst>
                  <a:gd name="T0" fmla="*/ 31 w 159"/>
                  <a:gd name="T1" fmla="*/ 114 h 114"/>
                  <a:gd name="T2" fmla="*/ 31 w 159"/>
                  <a:gd name="T3" fmla="*/ 114 h 114"/>
                  <a:gd name="T4" fmla="*/ 44 w 159"/>
                  <a:gd name="T5" fmla="*/ 110 h 114"/>
                  <a:gd name="T6" fmla="*/ 142 w 159"/>
                  <a:gd name="T7" fmla="*/ 54 h 114"/>
                  <a:gd name="T8" fmla="*/ 152 w 159"/>
                  <a:gd name="T9" fmla="*/ 17 h 114"/>
                  <a:gd name="T10" fmla="*/ 115 w 159"/>
                  <a:gd name="T11" fmla="*/ 7 h 114"/>
                  <a:gd name="T12" fmla="*/ 17 w 159"/>
                  <a:gd name="T13" fmla="*/ 63 h 114"/>
                  <a:gd name="T14" fmla="*/ 7 w 159"/>
                  <a:gd name="T15" fmla="*/ 100 h 114"/>
                  <a:gd name="T16" fmla="*/ 31 w 159"/>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14">
                    <a:moveTo>
                      <a:pt x="31" y="114"/>
                    </a:moveTo>
                    <a:lnTo>
                      <a:pt x="31" y="114"/>
                    </a:lnTo>
                    <a:cubicBezTo>
                      <a:pt x="35" y="114"/>
                      <a:pt x="40" y="113"/>
                      <a:pt x="44" y="110"/>
                    </a:cubicBezTo>
                    <a:lnTo>
                      <a:pt x="142" y="54"/>
                    </a:lnTo>
                    <a:cubicBezTo>
                      <a:pt x="155" y="47"/>
                      <a:pt x="159" y="30"/>
                      <a:pt x="152" y="17"/>
                    </a:cubicBezTo>
                    <a:cubicBezTo>
                      <a:pt x="144" y="4"/>
                      <a:pt x="128" y="0"/>
                      <a:pt x="115" y="7"/>
                    </a:cubicBezTo>
                    <a:lnTo>
                      <a:pt x="17" y="63"/>
                    </a:lnTo>
                    <a:cubicBezTo>
                      <a:pt x="4" y="71"/>
                      <a:pt x="0" y="87"/>
                      <a:pt x="7" y="100"/>
                    </a:cubicBezTo>
                    <a:cubicBezTo>
                      <a:pt x="12" y="109"/>
                      <a:pt x="22" y="114"/>
                      <a:pt x="31" y="114"/>
                    </a:cubicBezTo>
                    <a:close/>
                  </a:path>
                </a:pathLst>
              </a:custGeom>
              <a:grpFill/>
              <a:ln w="6350">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5" name="Freeform 20">
                <a:extLst>
                  <a:ext uri="{FF2B5EF4-FFF2-40B4-BE49-F238E27FC236}">
                    <a16:creationId xmlns:a16="http://schemas.microsoft.com/office/drawing/2014/main" id="{C5C4C916-DD1A-C74F-BE9E-6029F8E2BB46}"/>
                  </a:ext>
                </a:extLst>
              </p:cNvPr>
              <p:cNvSpPr>
                <a:spLocks/>
              </p:cNvSpPr>
              <p:nvPr/>
            </p:nvSpPr>
            <p:spPr bwMode="auto">
              <a:xfrm>
                <a:off x="3194" y="1488"/>
                <a:ext cx="61" cy="44"/>
              </a:xfrm>
              <a:custGeom>
                <a:avLst/>
                <a:gdLst>
                  <a:gd name="T0" fmla="*/ 130 w 147"/>
                  <a:gd name="T1" fmla="*/ 57 h 107"/>
                  <a:gd name="T2" fmla="*/ 130 w 147"/>
                  <a:gd name="T3" fmla="*/ 57 h 107"/>
                  <a:gd name="T4" fmla="*/ 44 w 147"/>
                  <a:gd name="T5" fmla="*/ 7 h 107"/>
                  <a:gd name="T6" fmla="*/ 7 w 147"/>
                  <a:gd name="T7" fmla="*/ 17 h 107"/>
                  <a:gd name="T8" fmla="*/ 17 w 147"/>
                  <a:gd name="T9" fmla="*/ 54 h 107"/>
                  <a:gd name="T10" fmla="*/ 103 w 147"/>
                  <a:gd name="T11" fmla="*/ 104 h 107"/>
                  <a:gd name="T12" fmla="*/ 116 w 147"/>
                  <a:gd name="T13" fmla="*/ 107 h 107"/>
                  <a:gd name="T14" fmla="*/ 140 w 147"/>
                  <a:gd name="T15" fmla="*/ 94 h 107"/>
                  <a:gd name="T16" fmla="*/ 130 w 147"/>
                  <a:gd name="T17" fmla="*/ 5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07">
                    <a:moveTo>
                      <a:pt x="130" y="57"/>
                    </a:moveTo>
                    <a:lnTo>
                      <a:pt x="130" y="57"/>
                    </a:lnTo>
                    <a:lnTo>
                      <a:pt x="44" y="7"/>
                    </a:lnTo>
                    <a:cubicBezTo>
                      <a:pt x="31" y="0"/>
                      <a:pt x="15" y="4"/>
                      <a:pt x="7" y="17"/>
                    </a:cubicBezTo>
                    <a:cubicBezTo>
                      <a:pt x="0" y="30"/>
                      <a:pt x="4" y="47"/>
                      <a:pt x="17" y="54"/>
                    </a:cubicBezTo>
                    <a:lnTo>
                      <a:pt x="103" y="104"/>
                    </a:lnTo>
                    <a:cubicBezTo>
                      <a:pt x="107" y="106"/>
                      <a:pt x="112" y="107"/>
                      <a:pt x="116" y="107"/>
                    </a:cubicBezTo>
                    <a:cubicBezTo>
                      <a:pt x="126" y="107"/>
                      <a:pt x="135" y="102"/>
                      <a:pt x="140" y="94"/>
                    </a:cubicBezTo>
                    <a:cubicBezTo>
                      <a:pt x="147" y="81"/>
                      <a:pt x="143" y="64"/>
                      <a:pt x="130" y="57"/>
                    </a:cubicBezTo>
                    <a:close/>
                  </a:path>
                </a:pathLst>
              </a:custGeom>
              <a:grpFill/>
              <a:ln w="6350">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6" name="Freeform 21">
                <a:extLst>
                  <a:ext uri="{FF2B5EF4-FFF2-40B4-BE49-F238E27FC236}">
                    <a16:creationId xmlns:a16="http://schemas.microsoft.com/office/drawing/2014/main" id="{FF2B0B62-994F-234C-A8FB-7CC5E97B9EE4}"/>
                  </a:ext>
                </a:extLst>
              </p:cNvPr>
              <p:cNvSpPr>
                <a:spLocks/>
              </p:cNvSpPr>
              <p:nvPr/>
            </p:nvSpPr>
            <p:spPr bwMode="auto">
              <a:xfrm>
                <a:off x="3060" y="1488"/>
                <a:ext cx="60" cy="44"/>
              </a:xfrm>
              <a:custGeom>
                <a:avLst/>
                <a:gdLst>
                  <a:gd name="T0" fmla="*/ 139 w 146"/>
                  <a:gd name="T1" fmla="*/ 17 h 107"/>
                  <a:gd name="T2" fmla="*/ 139 w 146"/>
                  <a:gd name="T3" fmla="*/ 17 h 107"/>
                  <a:gd name="T4" fmla="*/ 102 w 146"/>
                  <a:gd name="T5" fmla="*/ 7 h 107"/>
                  <a:gd name="T6" fmla="*/ 16 w 146"/>
                  <a:gd name="T7" fmla="*/ 57 h 107"/>
                  <a:gd name="T8" fmla="*/ 6 w 146"/>
                  <a:gd name="T9" fmla="*/ 94 h 107"/>
                  <a:gd name="T10" fmla="*/ 30 w 146"/>
                  <a:gd name="T11" fmla="*/ 107 h 107"/>
                  <a:gd name="T12" fmla="*/ 43 w 146"/>
                  <a:gd name="T13" fmla="*/ 104 h 107"/>
                  <a:gd name="T14" fmla="*/ 129 w 146"/>
                  <a:gd name="T15" fmla="*/ 54 h 107"/>
                  <a:gd name="T16" fmla="*/ 139 w 146"/>
                  <a:gd name="T17"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07">
                    <a:moveTo>
                      <a:pt x="139" y="17"/>
                    </a:moveTo>
                    <a:lnTo>
                      <a:pt x="139" y="17"/>
                    </a:lnTo>
                    <a:cubicBezTo>
                      <a:pt x="131" y="4"/>
                      <a:pt x="115" y="0"/>
                      <a:pt x="102" y="7"/>
                    </a:cubicBezTo>
                    <a:lnTo>
                      <a:pt x="16" y="57"/>
                    </a:lnTo>
                    <a:cubicBezTo>
                      <a:pt x="3" y="64"/>
                      <a:pt x="0" y="81"/>
                      <a:pt x="6" y="94"/>
                    </a:cubicBezTo>
                    <a:cubicBezTo>
                      <a:pt x="11" y="102"/>
                      <a:pt x="20" y="107"/>
                      <a:pt x="30" y="107"/>
                    </a:cubicBezTo>
                    <a:cubicBezTo>
                      <a:pt x="34" y="107"/>
                      <a:pt x="39" y="106"/>
                      <a:pt x="43" y="104"/>
                    </a:cubicBezTo>
                    <a:lnTo>
                      <a:pt x="129" y="54"/>
                    </a:lnTo>
                    <a:cubicBezTo>
                      <a:pt x="142" y="47"/>
                      <a:pt x="146" y="30"/>
                      <a:pt x="139" y="17"/>
                    </a:cubicBezTo>
                    <a:close/>
                  </a:path>
                </a:pathLst>
              </a:custGeom>
              <a:grpFill/>
              <a:ln w="6350">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8" name="Freeform 22">
                <a:extLst>
                  <a:ext uri="{FF2B5EF4-FFF2-40B4-BE49-F238E27FC236}">
                    <a16:creationId xmlns:a16="http://schemas.microsoft.com/office/drawing/2014/main" id="{AE9FA240-B859-154E-B6A3-0CFCA6EECF99}"/>
                  </a:ext>
                </a:extLst>
              </p:cNvPr>
              <p:cNvSpPr>
                <a:spLocks/>
              </p:cNvSpPr>
              <p:nvPr/>
            </p:nvSpPr>
            <p:spPr bwMode="auto">
              <a:xfrm>
                <a:off x="3060" y="1410"/>
                <a:ext cx="65" cy="48"/>
              </a:xfrm>
              <a:custGeom>
                <a:avLst/>
                <a:gdLst>
                  <a:gd name="T0" fmla="*/ 16 w 158"/>
                  <a:gd name="T1" fmla="*/ 54 h 114"/>
                  <a:gd name="T2" fmla="*/ 16 w 158"/>
                  <a:gd name="T3" fmla="*/ 54 h 114"/>
                  <a:gd name="T4" fmla="*/ 114 w 158"/>
                  <a:gd name="T5" fmla="*/ 110 h 114"/>
                  <a:gd name="T6" fmla="*/ 127 w 158"/>
                  <a:gd name="T7" fmla="*/ 114 h 114"/>
                  <a:gd name="T8" fmla="*/ 151 w 158"/>
                  <a:gd name="T9" fmla="*/ 100 h 114"/>
                  <a:gd name="T10" fmla="*/ 141 w 158"/>
                  <a:gd name="T11" fmla="*/ 63 h 114"/>
                  <a:gd name="T12" fmla="*/ 43 w 158"/>
                  <a:gd name="T13" fmla="*/ 7 h 114"/>
                  <a:gd name="T14" fmla="*/ 6 w 158"/>
                  <a:gd name="T15" fmla="*/ 17 h 114"/>
                  <a:gd name="T16" fmla="*/ 16 w 158"/>
                  <a:gd name="T1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14">
                    <a:moveTo>
                      <a:pt x="16" y="54"/>
                    </a:moveTo>
                    <a:lnTo>
                      <a:pt x="16" y="54"/>
                    </a:lnTo>
                    <a:lnTo>
                      <a:pt x="114" y="110"/>
                    </a:lnTo>
                    <a:cubicBezTo>
                      <a:pt x="118" y="113"/>
                      <a:pt x="123" y="114"/>
                      <a:pt x="127" y="114"/>
                    </a:cubicBezTo>
                    <a:cubicBezTo>
                      <a:pt x="136" y="114"/>
                      <a:pt x="146" y="109"/>
                      <a:pt x="151" y="100"/>
                    </a:cubicBezTo>
                    <a:cubicBezTo>
                      <a:pt x="158" y="87"/>
                      <a:pt x="154" y="71"/>
                      <a:pt x="141" y="63"/>
                    </a:cubicBezTo>
                    <a:lnTo>
                      <a:pt x="43" y="7"/>
                    </a:lnTo>
                    <a:cubicBezTo>
                      <a:pt x="30" y="0"/>
                      <a:pt x="14" y="4"/>
                      <a:pt x="6" y="17"/>
                    </a:cubicBezTo>
                    <a:cubicBezTo>
                      <a:pt x="0" y="30"/>
                      <a:pt x="3" y="47"/>
                      <a:pt x="16" y="54"/>
                    </a:cubicBezTo>
                    <a:close/>
                  </a:path>
                </a:pathLst>
              </a:custGeom>
              <a:grpFill/>
              <a:ln w="6350">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9" name="Freeform 23">
                <a:extLst>
                  <a:ext uri="{FF2B5EF4-FFF2-40B4-BE49-F238E27FC236}">
                    <a16:creationId xmlns:a16="http://schemas.microsoft.com/office/drawing/2014/main" id="{54918AB4-CC8E-D843-916C-5AEC31B48A4D}"/>
                  </a:ext>
                </a:extLst>
              </p:cNvPr>
              <p:cNvSpPr>
                <a:spLocks/>
              </p:cNvSpPr>
              <p:nvPr/>
            </p:nvSpPr>
            <p:spPr bwMode="auto">
              <a:xfrm>
                <a:off x="3146" y="1363"/>
                <a:ext cx="23" cy="69"/>
              </a:xfrm>
              <a:custGeom>
                <a:avLst/>
                <a:gdLst>
                  <a:gd name="T0" fmla="*/ 28 w 55"/>
                  <a:gd name="T1" fmla="*/ 166 h 166"/>
                  <a:gd name="T2" fmla="*/ 28 w 55"/>
                  <a:gd name="T3" fmla="*/ 166 h 166"/>
                  <a:gd name="T4" fmla="*/ 55 w 55"/>
                  <a:gd name="T5" fmla="*/ 139 h 166"/>
                  <a:gd name="T6" fmla="*/ 55 w 55"/>
                  <a:gd name="T7" fmla="*/ 26 h 166"/>
                  <a:gd name="T8" fmla="*/ 28 w 55"/>
                  <a:gd name="T9" fmla="*/ 0 h 166"/>
                  <a:gd name="T10" fmla="*/ 0 w 55"/>
                  <a:gd name="T11" fmla="*/ 26 h 166"/>
                  <a:gd name="T12" fmla="*/ 0 w 55"/>
                  <a:gd name="T13" fmla="*/ 139 h 166"/>
                  <a:gd name="T14" fmla="*/ 28 w 55"/>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66">
                    <a:moveTo>
                      <a:pt x="28" y="166"/>
                    </a:moveTo>
                    <a:lnTo>
                      <a:pt x="28" y="166"/>
                    </a:lnTo>
                    <a:cubicBezTo>
                      <a:pt x="42" y="166"/>
                      <a:pt x="55" y="154"/>
                      <a:pt x="55" y="139"/>
                    </a:cubicBezTo>
                    <a:lnTo>
                      <a:pt x="55" y="26"/>
                    </a:lnTo>
                    <a:cubicBezTo>
                      <a:pt x="55" y="11"/>
                      <a:pt x="42" y="0"/>
                      <a:pt x="28" y="0"/>
                    </a:cubicBezTo>
                    <a:cubicBezTo>
                      <a:pt x="13" y="0"/>
                      <a:pt x="0" y="11"/>
                      <a:pt x="0" y="26"/>
                    </a:cubicBezTo>
                    <a:lnTo>
                      <a:pt x="0" y="139"/>
                    </a:lnTo>
                    <a:cubicBezTo>
                      <a:pt x="0" y="154"/>
                      <a:pt x="13" y="166"/>
                      <a:pt x="28" y="166"/>
                    </a:cubicBezTo>
                    <a:close/>
                  </a:path>
                </a:pathLst>
              </a:custGeom>
              <a:grpFill/>
              <a:ln w="6350">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0616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20" name="Text Placeholder 2">
            <a:extLst>
              <a:ext uri="{FF2B5EF4-FFF2-40B4-BE49-F238E27FC236}">
                <a16:creationId xmlns:a16="http://schemas.microsoft.com/office/drawing/2014/main" id="{86E22B3A-4CC5-5246-9522-4860A6FB61C8}"/>
              </a:ext>
            </a:extLst>
          </p:cNvPr>
          <p:cNvSpPr>
            <a:spLocks noGrp="1"/>
          </p:cNvSpPr>
          <p:nvPr>
            <p:ph idx="1"/>
          </p:nvPr>
        </p:nvSpPr>
        <p:spPr>
          <a:xfrm>
            <a:off x="314324" y="1795754"/>
            <a:ext cx="8362317" cy="28369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FD11AB0C-B7F7-AF4C-ADA8-43A70CA7D5E2}"/>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grpSp>
        <p:nvGrpSpPr>
          <p:cNvPr id="4" name="Group 3">
            <a:extLst>
              <a:ext uri="{FF2B5EF4-FFF2-40B4-BE49-F238E27FC236}">
                <a16:creationId xmlns:a16="http://schemas.microsoft.com/office/drawing/2014/main" id="{E9546C32-08E6-9747-BE99-D6382AAA6523}"/>
              </a:ext>
            </a:extLst>
          </p:cNvPr>
          <p:cNvGrpSpPr/>
          <p:nvPr userDrawn="1"/>
        </p:nvGrpSpPr>
        <p:grpSpPr>
          <a:xfrm>
            <a:off x="304442" y="729"/>
            <a:ext cx="508000" cy="699777"/>
            <a:chOff x="304442" y="729"/>
            <a:chExt cx="508000" cy="699777"/>
          </a:xfrm>
        </p:grpSpPr>
        <p:grpSp>
          <p:nvGrpSpPr>
            <p:cNvPr id="3" name="Group 2">
              <a:extLst>
                <a:ext uri="{FF2B5EF4-FFF2-40B4-BE49-F238E27FC236}">
                  <a16:creationId xmlns:a16="http://schemas.microsoft.com/office/drawing/2014/main" id="{D26635B0-F7F6-1544-935E-198C3A8C4B85}"/>
                </a:ext>
              </a:extLst>
            </p:cNvPr>
            <p:cNvGrpSpPr/>
            <p:nvPr userDrawn="1"/>
          </p:nvGrpSpPr>
          <p:grpSpPr>
            <a:xfrm>
              <a:off x="314324" y="729"/>
              <a:ext cx="487391" cy="687408"/>
              <a:chOff x="314324" y="729"/>
              <a:chExt cx="487391" cy="687408"/>
            </a:xfrm>
          </p:grpSpPr>
          <p:sp>
            <p:nvSpPr>
              <p:cNvPr id="30" name="Rectangle 29">
                <a:extLst>
                  <a:ext uri="{FF2B5EF4-FFF2-40B4-BE49-F238E27FC236}">
                    <a16:creationId xmlns:a16="http://schemas.microsoft.com/office/drawing/2014/main" id="{20732DF6-836E-C44F-8B7D-CFB5B59FDF61}"/>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Icon&#10;&#10;Description automatically generated">
                <a:extLst>
                  <a:ext uri="{FF2B5EF4-FFF2-40B4-BE49-F238E27FC236}">
                    <a16:creationId xmlns:a16="http://schemas.microsoft.com/office/drawing/2014/main" id="{F52C0154-59B9-9E40-BF1D-1560E419DC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7" name="Picture 16">
              <a:extLst>
                <a:ext uri="{FF2B5EF4-FFF2-40B4-BE49-F238E27FC236}">
                  <a16:creationId xmlns:a16="http://schemas.microsoft.com/office/drawing/2014/main" id="{618D759C-A27B-7449-AD1F-3C568E3C15CB}"/>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13003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9" name="Title Placeholder 1">
            <a:extLst>
              <a:ext uri="{FF2B5EF4-FFF2-40B4-BE49-F238E27FC236}">
                <a16:creationId xmlns:a16="http://schemas.microsoft.com/office/drawing/2014/main" id="{5C3914A5-7816-1547-B084-FD58ACAE2D99}"/>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grpSp>
        <p:nvGrpSpPr>
          <p:cNvPr id="10" name="Group 9">
            <a:extLst>
              <a:ext uri="{FF2B5EF4-FFF2-40B4-BE49-F238E27FC236}">
                <a16:creationId xmlns:a16="http://schemas.microsoft.com/office/drawing/2014/main" id="{017C4465-DA5C-1948-A087-40EFCF5CEDB7}"/>
              </a:ext>
            </a:extLst>
          </p:cNvPr>
          <p:cNvGrpSpPr/>
          <p:nvPr userDrawn="1"/>
        </p:nvGrpSpPr>
        <p:grpSpPr>
          <a:xfrm>
            <a:off x="304442" y="729"/>
            <a:ext cx="508000" cy="699777"/>
            <a:chOff x="304442" y="729"/>
            <a:chExt cx="508000" cy="699777"/>
          </a:xfrm>
        </p:grpSpPr>
        <p:grpSp>
          <p:nvGrpSpPr>
            <p:cNvPr id="11" name="Group 10">
              <a:extLst>
                <a:ext uri="{FF2B5EF4-FFF2-40B4-BE49-F238E27FC236}">
                  <a16:creationId xmlns:a16="http://schemas.microsoft.com/office/drawing/2014/main" id="{38B92666-7018-B74D-9876-77549EE739FC}"/>
                </a:ext>
              </a:extLst>
            </p:cNvPr>
            <p:cNvGrpSpPr/>
            <p:nvPr userDrawn="1"/>
          </p:nvGrpSpPr>
          <p:grpSpPr>
            <a:xfrm>
              <a:off x="314324" y="729"/>
              <a:ext cx="487391" cy="687408"/>
              <a:chOff x="314324" y="729"/>
              <a:chExt cx="487391" cy="687408"/>
            </a:xfrm>
          </p:grpSpPr>
          <p:sp>
            <p:nvSpPr>
              <p:cNvPr id="14" name="Rectangle 13">
                <a:extLst>
                  <a:ext uri="{FF2B5EF4-FFF2-40B4-BE49-F238E27FC236}">
                    <a16:creationId xmlns:a16="http://schemas.microsoft.com/office/drawing/2014/main" id="{AC62B237-BF59-CA42-87A5-4969F5E3710B}"/>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con&#10;&#10;Description automatically generated">
                <a:extLst>
                  <a:ext uri="{FF2B5EF4-FFF2-40B4-BE49-F238E27FC236}">
                    <a16:creationId xmlns:a16="http://schemas.microsoft.com/office/drawing/2014/main" id="{312965BA-64BC-7248-894D-1BAE6338F9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3" name="Picture 12">
              <a:extLst>
                <a:ext uri="{FF2B5EF4-FFF2-40B4-BE49-F238E27FC236}">
                  <a16:creationId xmlns:a16="http://schemas.microsoft.com/office/drawing/2014/main" id="{1DED2425-D250-DB40-B167-620E7758F6E1}"/>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176554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labor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314325" y="1764744"/>
            <a:ext cx="8362316" cy="28679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0116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A6DA0F25-24A2-9945-8DDB-9C212B760CD6}"/>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35042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aborative_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9144000" cy="757672"/>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Arial Black" charset="0"/>
              <a:ea typeface="Arial Black" charset="0"/>
              <a:cs typeface="Arial Black" charset="0"/>
            </a:endParaRPr>
          </a:p>
        </p:txBody>
      </p:sp>
      <p:sp>
        <p:nvSpPr>
          <p:cNvPr id="8" name="Extract 7"/>
          <p:cNvSpPr/>
          <p:nvPr/>
        </p:nvSpPr>
        <p:spPr>
          <a:xfrm rot="5400000">
            <a:off x="-8999" y="315757"/>
            <a:ext cx="157697" cy="139700"/>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329364" y="22485"/>
            <a:ext cx="7728477" cy="735188"/>
          </a:xfrm>
        </p:spPr>
        <p:txBody>
          <a:bodyPr lIns="0" anchor="ctr" anchorCtr="0">
            <a:noAutofit/>
          </a:bodyPr>
          <a:lstStyle>
            <a:lvl1pPr algn="l">
              <a:defRPr sz="2100" b="0" i="0">
                <a:solidFill>
                  <a:srgbClr val="FFFFFF"/>
                </a:solidFill>
                <a:latin typeface="+mj-lt"/>
                <a:ea typeface="Arial" panose="020B0604020202020204" pitchFamily="34" charset="0"/>
                <a:cs typeface="Arial" panose="020B0604020202020204" pitchFamily="34" charset="0"/>
              </a:defRPr>
            </a:lvl1pPr>
          </a:lstStyle>
          <a:p>
            <a:endParaRPr kumimoji="1" lang="ja-JP" altLang="en-US"/>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314324" y="866775"/>
            <a:ext cx="8316913" cy="371951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9E16DA99-5C7F-2A4E-AD33-8D292698CF5A}"/>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C60F8C53-5FB5-F34D-9C51-D0F89AEF2920}"/>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422341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labor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473825"/>
            <a:ext cx="2523744" cy="4192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2755779" y="1783835"/>
            <a:ext cx="6025223" cy="2753780"/>
          </a:xfrm>
        </p:spPr>
        <p:txBody>
          <a:bodyPr>
            <a:no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 – Arial 14pt</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338EEF4-2D2E-D94A-8056-76C6FBD4B79E}"/>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E2385717-21EB-DC41-9340-52E7973551F9}"/>
              </a:ext>
            </a:extLst>
          </p:cNvPr>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DDDDC5FE-2CDC-4B42-9C37-989A7585FB2B}"/>
              </a:ext>
            </a:extLst>
          </p:cNvPr>
          <p:cNvSpPr>
            <a:spLocks noGrp="1"/>
          </p:cNvSpPr>
          <p:nvPr>
            <p:ph type="title"/>
          </p:nvPr>
        </p:nvSpPr>
        <p:spPr>
          <a:xfrm>
            <a:off x="2755779" y="813047"/>
            <a:ext cx="6025222"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30650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ub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473825"/>
            <a:ext cx="9144000" cy="4192155"/>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636588" y="4766232"/>
            <a:ext cx="5040312" cy="273844"/>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1" name="Subtitle 2">
            <a:extLst>
              <a:ext uri="{FF2B5EF4-FFF2-40B4-BE49-F238E27FC236}">
                <a16:creationId xmlns:a16="http://schemas.microsoft.com/office/drawing/2014/main" id="{E6CC912D-8E1B-A141-BCD4-AE29670B33E7}"/>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spTree>
    <p:extLst>
      <p:ext uri="{BB962C8B-B14F-4D97-AF65-F5344CB8AC3E}">
        <p14:creationId xmlns:p14="http://schemas.microsoft.com/office/powerpoint/2010/main" val="206779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E7E94D-820B-0C4F-869C-070975682816}"/>
              </a:ext>
            </a:extLst>
          </p:cNvPr>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165B8B93-74C7-B84A-A027-2321BF91A49C}"/>
              </a:ext>
            </a:extLst>
          </p:cNvPr>
          <p:cNvSpPr txBox="1">
            <a:spLocks/>
          </p:cNvSpPr>
          <p:nvPr userDrawn="1"/>
        </p:nvSpPr>
        <p:spPr>
          <a:xfrm>
            <a:off x="607360" y="532537"/>
            <a:ext cx="6112474" cy="405770"/>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342900" rtl="0" eaLnBrk="1" fontAlgn="auto" latinLnBrk="0" hangingPunct="1">
              <a:lnSpc>
                <a:spcPct val="95000"/>
              </a:lnSpc>
              <a:spcBef>
                <a:spcPct val="0"/>
              </a:spcBef>
              <a:spcAft>
                <a:spcPts val="0"/>
              </a:spcAft>
              <a:buClrTx/>
              <a:buSzTx/>
              <a:buFontTx/>
              <a:buNone/>
              <a:tabLst/>
              <a:defRPr/>
            </a:pPr>
            <a:r>
              <a:rPr kumimoji="0" lang="en-US" sz="2100" i="0" u="none" strike="noStrike" kern="0" cap="none" spc="23" normalizeH="0" baseline="0" noProof="0" dirty="0">
                <a:ln>
                  <a:noFill/>
                </a:ln>
                <a:solidFill>
                  <a:srgbClr val="FFFFFF"/>
                </a:solidFill>
                <a:effectLst/>
                <a:uLnTx/>
                <a:uFillTx/>
                <a:latin typeface="Arial"/>
                <a:ea typeface="+mj-ea"/>
                <a:cs typeface="+mj-cs"/>
              </a:rPr>
              <a:t>Legal and logos slides</a:t>
            </a:r>
          </a:p>
        </p:txBody>
      </p:sp>
      <p:sp>
        <p:nvSpPr>
          <p:cNvPr id="17" name="Rectangle 16">
            <a:extLst>
              <a:ext uri="{FF2B5EF4-FFF2-40B4-BE49-F238E27FC236}">
                <a16:creationId xmlns:a16="http://schemas.microsoft.com/office/drawing/2014/main" id="{CF98B79E-9398-9D4F-BB5B-A0C74CA411F2}"/>
              </a:ext>
            </a:extLst>
          </p:cNvPr>
          <p:cNvSpPr/>
          <p:nvPr userDrawn="1"/>
        </p:nvSpPr>
        <p:spPr>
          <a:xfrm>
            <a:off x="607360" y="1202466"/>
            <a:ext cx="7572544" cy="1276503"/>
          </a:xfrm>
          <a:prstGeom prst="rect">
            <a:avLst/>
          </a:prstGeom>
        </p:spPr>
        <p:txBody>
          <a:bodyPr wrap="square">
            <a:spAutoFit/>
          </a:bodyPr>
          <a:lstStyle/>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a:ea typeface="+mn-ea"/>
                <a:cs typeface="+mn-cs"/>
              </a:rPr>
              <a:t>The following slides can be used for versioning and can be found in the Master Slides to copy/paste the logos (</a:t>
            </a:r>
            <a:r>
              <a:rPr kumimoji="0" lang="en-US" sz="1350" b="1" i="0" u="none" strike="noStrike" kern="1200" cap="none" spc="0" normalizeH="0" baseline="0" noProof="0" dirty="0">
                <a:ln>
                  <a:noFill/>
                </a:ln>
                <a:solidFill>
                  <a:srgbClr val="FFFFFF"/>
                </a:solidFill>
                <a:effectLst/>
                <a:uLnTx/>
                <a:uFillTx/>
                <a:latin typeface="Arial"/>
                <a:ea typeface="+mn-ea"/>
                <a:cs typeface="+mn-cs"/>
              </a:rPr>
              <a:t>View &gt; Slide Master</a:t>
            </a:r>
            <a:r>
              <a:rPr kumimoji="0" lang="en-US" sz="135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342900" rtl="0" eaLnBrk="1" fontAlgn="auto" latinLnBrk="0" hangingPunct="1">
              <a:lnSpc>
                <a:spcPct val="95000"/>
              </a:lnSpc>
              <a:spcBef>
                <a:spcPts val="0"/>
              </a:spcBef>
              <a:spcAft>
                <a:spcPts val="0"/>
              </a:spcAft>
              <a:buClrTx/>
              <a:buSzTx/>
              <a:buFontTx/>
              <a:buNone/>
              <a:tabLst/>
              <a:defRPr/>
            </a:pPr>
            <a:endParaRPr lang="en-US" sz="1350" dirty="0">
              <a:solidFill>
                <a:srgbClr val="FFFFFF"/>
              </a:solidFill>
              <a:latin typeface="Arial"/>
            </a:endParaRPr>
          </a:p>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a:ea typeface="+mn-ea"/>
                <a:cs typeface="+mn-cs"/>
              </a:rPr>
              <a:t>To update footnotes on the legal slide, go to the Master Slide (View &gt; Master Slide).</a:t>
            </a:r>
          </a:p>
          <a:p>
            <a:pPr marL="0" marR="0" lvl="0" indent="0" algn="l" defTabSz="342900" rtl="0" eaLnBrk="1" fontAlgn="auto" latinLnBrk="0" hangingPunct="1">
              <a:lnSpc>
                <a:spcPct val="95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a:ea typeface="+mn-ea"/>
                <a:cs typeface="+mn-cs"/>
              </a:rPr>
              <a:t>Icons can be copied and pasted from the Slide Master level.</a:t>
            </a:r>
          </a:p>
        </p:txBody>
      </p:sp>
    </p:spTree>
    <p:extLst>
      <p:ext uri="{BB962C8B-B14F-4D97-AF65-F5344CB8AC3E}">
        <p14:creationId xmlns:p14="http://schemas.microsoft.com/office/powerpoint/2010/main" val="333949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B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F2F075-F231-174A-9A37-91EE9392F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325" y="2106728"/>
            <a:ext cx="1463040" cy="228421"/>
          </a:xfrm>
          <a:prstGeom prst="rect">
            <a:avLst/>
          </a:prstGeom>
        </p:spPr>
      </p:pic>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2410946"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Thank you</a:t>
            </a:r>
          </a:p>
        </p:txBody>
      </p:sp>
      <p:sp>
        <p:nvSpPr>
          <p:cNvPr id="3" name="TextBox 2">
            <a:extLst>
              <a:ext uri="{FF2B5EF4-FFF2-40B4-BE49-F238E27FC236}">
                <a16:creationId xmlns:a16="http://schemas.microsoft.com/office/drawing/2014/main" id="{9586E426-BDE8-F84B-839B-7E3329B6568F}"/>
              </a:ext>
            </a:extLst>
          </p:cNvPr>
          <p:cNvSpPr txBox="1"/>
          <p:nvPr userDrawn="1"/>
        </p:nvSpPr>
        <p:spPr>
          <a:xfrm>
            <a:off x="314325" y="3286974"/>
            <a:ext cx="8587628" cy="1292662"/>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kern="1200" dirty="0">
                <a:solidFill>
                  <a:schemeClr val="tx1"/>
                </a:solidFill>
                <a:latin typeface="+mn-lt"/>
                <a:ea typeface="+mn-ea"/>
                <a:cs typeface="+mn-cs"/>
              </a:rPr>
              <a:t>Anthem Blue Cross and Blue Shield is the trade name of: In Colorado: Rocky Mountain Hospital and Medical Service, Inc. HMO products underwritten by HMO Colorado, Inc. In Connecticut: Anthem Health Plans, Inc. In Indiana: Anthem Insurance Companies, Inc. In Georgia: Blue Cross Blue Shield Healthcare Plan of Georgia, Inc. and Community Care Health Plan of Georgia, Inc. In Kentucky: Anthem Health Plans of Kentucky, Inc. In Maine: Anthem Health Plans of Maine, Inc. In Missouri (excluding 30 counties in the Kansas City area): RightCHOICE®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17 southeastern counties of New York: Anthem HealthChoice Assurance, Inc., and Anthem HealthChoice HMO, Inc. In these same counties Anthem Blue Cross and Blue Shield HP is the trade name of Anthem HP. LLC.In Ohio: Community Insurance Company. In Virginia: Anthem Health Plans of Virginia, Inc. trades as Anthem Blue Cross and Blue Shield, and its affiliate HealthKeepers, Inc. trades as Anthem HealthKeepers providing HMO coverage, and their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Compcare Health Services Insurance Corporation (Compcare) or Wisconsin Collaborative Insurance Corporation (WCIC). Compcare underwrites or administers HMO or POS policies; WCIC underwrites or administers Well Priority HMO or POS policies. Independent licensees of the Blue Cross and Blue Shield Association. Anthem is a registered trademark of Anthem Insurance Companies, Inc. </a:t>
            </a:r>
          </a:p>
        </p:txBody>
      </p:sp>
      <p:sp>
        <p:nvSpPr>
          <p:cNvPr id="7" name="TextBox 6">
            <a:extLst>
              <a:ext uri="{FF2B5EF4-FFF2-40B4-BE49-F238E27FC236}">
                <a16:creationId xmlns:a16="http://schemas.microsoft.com/office/drawing/2014/main" id="{0D762BBC-F7A1-6842-A7A5-B6CC418AC9C3}"/>
              </a:ext>
            </a:extLst>
          </p:cNvPr>
          <p:cNvSpPr txBox="1"/>
          <p:nvPr userDrawn="1"/>
        </p:nvSpPr>
        <p:spPr>
          <a:xfrm>
            <a:off x="314325" y="4852898"/>
            <a:ext cx="1331595" cy="107722"/>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kern="1200" dirty="0">
                <a:solidFill>
                  <a:schemeClr val="tx1"/>
                </a:solidFill>
                <a:latin typeface="+mn-lt"/>
                <a:ea typeface="+mn-ea"/>
                <a:cs typeface="+mn-cs"/>
              </a:rPr>
              <a:t>114351MUMENMUB 03/23</a:t>
            </a:r>
          </a:p>
        </p:txBody>
      </p:sp>
      <p:sp>
        <p:nvSpPr>
          <p:cNvPr id="8" name="TextBox 7">
            <a:extLst>
              <a:ext uri="{FF2B5EF4-FFF2-40B4-BE49-F238E27FC236}">
                <a16:creationId xmlns:a16="http://schemas.microsoft.com/office/drawing/2014/main" id="{0550321E-3FB5-97A1-5599-1A864D95B075}"/>
              </a:ext>
            </a:extLst>
          </p:cNvPr>
          <p:cNvSpPr txBox="1"/>
          <p:nvPr userDrawn="1"/>
        </p:nvSpPr>
        <p:spPr>
          <a:xfrm>
            <a:off x="314325" y="2523027"/>
            <a:ext cx="8587628" cy="654025"/>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&lt;Sydney Health is offered through an arrangement with Carelon Digital Platforms, a separate company offering mobile application services on behalf of your health plan. ©2023&gt;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&lt;Engage is the trade name of Castlight, Inc., a separate and independent company offering care management services on behalf of &lt;Anthem Blue Cross and Blue Shield&gt; plans.&gt;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&lt;In addition to using a telehealth service, you can receive in-person or virtual care from your own doctor or another healthcare professional in your plan’s network. If you receive care from a doctor or healthcare professional not in your plan’s network, your share of the costs may be higher. You may also receive a bill for any charges not covered by your health plan.&gt;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solidFill>
                  <a:schemeClr val="tx1"/>
                </a:solidFill>
                <a:latin typeface="+mn-lt"/>
              </a:rPr>
              <a:t>Amazon, Alexa, Echo and all related logos are trademarks of Amazon.com, Inc. or its affiliates.</a:t>
            </a:r>
          </a:p>
        </p:txBody>
      </p:sp>
    </p:spTree>
    <p:extLst>
      <p:ext uri="{BB962C8B-B14F-4D97-AF65-F5344CB8AC3E}">
        <p14:creationId xmlns:p14="http://schemas.microsoft.com/office/powerpoint/2010/main" val="16158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oosing Your Plan Section">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471747"/>
            <a:ext cx="9144000" cy="4194232"/>
          </a:xfrm>
          <a:prstGeom prst="rect">
            <a:avLst/>
          </a:prstGeom>
          <a:solidFill>
            <a:schemeClr val="tx2"/>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grpSp>
        <p:nvGrpSpPr>
          <p:cNvPr id="14" name="Group 13">
            <a:extLst>
              <a:ext uri="{FF2B5EF4-FFF2-40B4-BE49-F238E27FC236}">
                <a16:creationId xmlns:a16="http://schemas.microsoft.com/office/drawing/2014/main" id="{B36966E0-BF59-E318-67B2-B1EF2D51C817}"/>
              </a:ext>
            </a:extLst>
          </p:cNvPr>
          <p:cNvGrpSpPr/>
          <p:nvPr userDrawn="1"/>
        </p:nvGrpSpPr>
        <p:grpSpPr>
          <a:xfrm>
            <a:off x="292608" y="2527"/>
            <a:ext cx="521208" cy="704088"/>
            <a:chOff x="1595547" y="2733701"/>
            <a:chExt cx="521208" cy="704088"/>
          </a:xfrm>
        </p:grpSpPr>
        <p:sp>
          <p:nvSpPr>
            <p:cNvPr id="15" name="Rectangle 14">
              <a:extLst>
                <a:ext uri="{FF2B5EF4-FFF2-40B4-BE49-F238E27FC236}">
                  <a16:creationId xmlns:a16="http://schemas.microsoft.com/office/drawing/2014/main" id="{9D5A4576-C999-DD50-0A8B-98A1EDE7FB4A}"/>
                </a:ext>
              </a:extLst>
            </p:cNvPr>
            <p:cNvSpPr>
              <a:spLocks/>
            </p:cNvSpPr>
            <p:nvPr/>
          </p:nvSpPr>
          <p:spPr>
            <a:xfrm>
              <a:off x="1595547" y="2733701"/>
              <a:ext cx="521208"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CEA9C71-A820-3CF2-FFF2-1C84A1AD1492}"/>
                </a:ext>
              </a:extLst>
            </p:cNvPr>
            <p:cNvSpPr>
              <a:spLocks/>
            </p:cNvSpPr>
            <p:nvPr userDrawn="1"/>
          </p:nvSpPr>
          <p:spPr>
            <a:xfrm>
              <a:off x="1612456" y="2733701"/>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B489EBED-244D-B857-0D3B-E239D8FAC5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3297" y="2962388"/>
              <a:ext cx="385708" cy="385708"/>
            </a:xfrm>
            <a:prstGeom prst="rect">
              <a:avLst/>
            </a:prstGeom>
          </p:spPr>
        </p:pic>
      </p:grpSp>
    </p:spTree>
    <p:extLst>
      <p:ext uri="{BB962C8B-B14F-4D97-AF65-F5344CB8AC3E}">
        <p14:creationId xmlns:p14="http://schemas.microsoft.com/office/powerpoint/2010/main" val="39092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BC">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2410946"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Thank you</a:t>
            </a:r>
          </a:p>
        </p:txBody>
      </p:sp>
      <p:sp>
        <p:nvSpPr>
          <p:cNvPr id="3" name="TextBox 2">
            <a:extLst>
              <a:ext uri="{FF2B5EF4-FFF2-40B4-BE49-F238E27FC236}">
                <a16:creationId xmlns:a16="http://schemas.microsoft.com/office/drawing/2014/main" id="{9586E426-BDE8-F84B-839B-7E3329B6568F}"/>
              </a:ext>
            </a:extLst>
          </p:cNvPr>
          <p:cNvSpPr txBox="1"/>
          <p:nvPr userDrawn="1"/>
        </p:nvSpPr>
        <p:spPr>
          <a:xfrm>
            <a:off x="314324" y="4256471"/>
            <a:ext cx="7718050" cy="323165"/>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kern="1200" dirty="0">
                <a:solidFill>
                  <a:schemeClr val="tx1"/>
                </a:solidFill>
                <a:latin typeface="+mn-lt"/>
                <a:ea typeface="+mn-ea"/>
                <a:cs typeface="+mn-cs"/>
              </a:rPr>
              <a:t>In California, Anthem Blue Cross is the trade name of Blue Cross of California, Inc. Also serving California: Anthem Blue Cross Life and Health Insurance Company. In 11 northeastern counties of New York Anthem Blue Cross is the trade name of Anthem HealthChoice Assurance, Inc., and Anthem Healthchoice HMO, Inc., and Anthem Blue Cross HP is the trade name of Anthem HP, LLC. Independent licensees of the Blue Cross Association. Anthem is a registered trademark of Anthem Insurance Companies, Inc. </a:t>
            </a:r>
          </a:p>
        </p:txBody>
      </p:sp>
      <p:pic>
        <p:nvPicPr>
          <p:cNvPr id="10" name="Picture 9">
            <a:extLst>
              <a:ext uri="{FF2B5EF4-FFF2-40B4-BE49-F238E27FC236}">
                <a16:creationId xmlns:a16="http://schemas.microsoft.com/office/drawing/2014/main" id="{86DDF5B4-2788-9B40-B3EA-D833164D7A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325" y="3029522"/>
            <a:ext cx="1263017" cy="228600"/>
          </a:xfrm>
          <a:prstGeom prst="rect">
            <a:avLst/>
          </a:prstGeom>
        </p:spPr>
      </p:pic>
      <p:sp>
        <p:nvSpPr>
          <p:cNvPr id="8" name="TextBox 7">
            <a:extLst>
              <a:ext uri="{FF2B5EF4-FFF2-40B4-BE49-F238E27FC236}">
                <a16:creationId xmlns:a16="http://schemas.microsoft.com/office/drawing/2014/main" id="{4385995E-7C81-F4F0-68B2-2E25A14BF03F}"/>
              </a:ext>
            </a:extLst>
          </p:cNvPr>
          <p:cNvSpPr txBox="1"/>
          <p:nvPr userDrawn="1"/>
        </p:nvSpPr>
        <p:spPr>
          <a:xfrm>
            <a:off x="314325" y="4852898"/>
            <a:ext cx="1331595" cy="107722"/>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kern="1200" dirty="0">
                <a:solidFill>
                  <a:schemeClr val="tx1"/>
                </a:solidFill>
                <a:latin typeface="+mn-lt"/>
                <a:ea typeface="+mn-ea"/>
                <a:cs typeface="+mn-cs"/>
              </a:rPr>
              <a:t>114351MUMENMUB 03/23</a:t>
            </a:r>
          </a:p>
        </p:txBody>
      </p:sp>
      <p:sp>
        <p:nvSpPr>
          <p:cNvPr id="11" name="TextBox 10">
            <a:extLst>
              <a:ext uri="{FF2B5EF4-FFF2-40B4-BE49-F238E27FC236}">
                <a16:creationId xmlns:a16="http://schemas.microsoft.com/office/drawing/2014/main" id="{A1863965-3F98-574C-6080-D4D9D60292A8}"/>
              </a:ext>
            </a:extLst>
          </p:cNvPr>
          <p:cNvSpPr txBox="1"/>
          <p:nvPr userDrawn="1"/>
        </p:nvSpPr>
        <p:spPr>
          <a:xfrm>
            <a:off x="314325" y="3446000"/>
            <a:ext cx="7718051" cy="654025"/>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&lt;Sydney Health is offered through an arrangement with Carelon Digital Platforms, a separate company offering mobile application services on behalf of your health plan. ©2023&gt;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&lt;Engage is the trade name of Castlight, Inc., a separate and independent company offering care management services on behalf of &lt;Anthem Blue Cross and Blue Shield&gt; plans.&gt;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&lt;In addition to using a telehealth service, you can receive in-person or virtual care from your own doctor or another healthcare professional in your plan’s network. If you receive care from a doctor or healthcare professional not in your plan’s network, your share of the costs may be higher. You may also receive a bill for any charges not covered by your health plan.&gt;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solidFill>
                  <a:schemeClr val="tx1"/>
                </a:solidFill>
                <a:latin typeface="+mn-lt"/>
              </a:rPr>
              <a:t>Amazon, Alexa, Echo and all related logos are trademarks of Amazon.com, Inc. or its affiliates.</a:t>
            </a:r>
          </a:p>
        </p:txBody>
      </p:sp>
    </p:spTree>
    <p:extLst>
      <p:ext uri="{BB962C8B-B14F-4D97-AF65-F5344CB8AC3E}">
        <p14:creationId xmlns:p14="http://schemas.microsoft.com/office/powerpoint/2010/main" val="12367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BS">
    <p:spTree>
      <p:nvGrpSpPr>
        <p:cNvPr id="1" name=""/>
        <p:cNvGrpSpPr/>
        <p:nvPr/>
      </p:nvGrpSpPr>
      <p:grpSpPr>
        <a:xfrm>
          <a:off x="0" y="0"/>
          <a:ext cx="0" cy="0"/>
          <a:chOff x="0" y="0"/>
          <a:chExt cx="0" cy="0"/>
        </a:xfrm>
      </p:grpSpPr>
      <p:pic>
        <p:nvPicPr>
          <p:cNvPr id="4" name="Picture 233">
            <a:extLst>
              <a:ext uri="{FF2B5EF4-FFF2-40B4-BE49-F238E27FC236}">
                <a16:creationId xmlns:a16="http://schemas.microsoft.com/office/drawing/2014/main" id="{7C167381-2139-2AA7-D4E3-6A693B73F0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3769" y="2925630"/>
            <a:ext cx="1143000" cy="50504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2410946"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Thank you</a:t>
            </a:r>
          </a:p>
        </p:txBody>
      </p:sp>
      <p:sp>
        <p:nvSpPr>
          <p:cNvPr id="3" name="TextBox 2">
            <a:extLst>
              <a:ext uri="{FF2B5EF4-FFF2-40B4-BE49-F238E27FC236}">
                <a16:creationId xmlns:a16="http://schemas.microsoft.com/office/drawing/2014/main" id="{9586E426-BDE8-F84B-839B-7E3329B6568F}"/>
              </a:ext>
            </a:extLst>
          </p:cNvPr>
          <p:cNvSpPr txBox="1"/>
          <p:nvPr userDrawn="1"/>
        </p:nvSpPr>
        <p:spPr>
          <a:xfrm>
            <a:off x="314325" y="4364192"/>
            <a:ext cx="5745816" cy="215444"/>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dirty="0">
                <a:solidFill>
                  <a:schemeClr val="tx1"/>
                </a:solidFill>
                <a:latin typeface="+mn-lt"/>
              </a:rPr>
              <a:t>Services provided by Empire HealthChoice HMO, Inc., Empire HealthChoice Assurance, Inc., and/or HealthPlus HP, LLC, Independent licensees of the Blue Cross and Blue Shield Association, an association of independent Blue Cross and Blue Shield plans.</a:t>
            </a:r>
          </a:p>
        </p:txBody>
      </p:sp>
      <p:sp>
        <p:nvSpPr>
          <p:cNvPr id="8" name="TextBox 7">
            <a:extLst>
              <a:ext uri="{FF2B5EF4-FFF2-40B4-BE49-F238E27FC236}">
                <a16:creationId xmlns:a16="http://schemas.microsoft.com/office/drawing/2014/main" id="{51E7FD86-6EAA-7BDF-E180-74E7C913111E}"/>
              </a:ext>
            </a:extLst>
          </p:cNvPr>
          <p:cNvSpPr txBox="1"/>
          <p:nvPr userDrawn="1"/>
        </p:nvSpPr>
        <p:spPr>
          <a:xfrm>
            <a:off x="314325" y="4852898"/>
            <a:ext cx="1331595" cy="107722"/>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kern="1200" dirty="0">
                <a:solidFill>
                  <a:schemeClr val="tx1"/>
                </a:solidFill>
                <a:latin typeface="+mn-lt"/>
                <a:ea typeface="+mn-ea"/>
                <a:cs typeface="+mn-cs"/>
              </a:rPr>
              <a:t>114351MUMENMUB 03/23</a:t>
            </a:r>
          </a:p>
        </p:txBody>
      </p:sp>
      <p:sp>
        <p:nvSpPr>
          <p:cNvPr id="10" name="TextBox 9">
            <a:extLst>
              <a:ext uri="{FF2B5EF4-FFF2-40B4-BE49-F238E27FC236}">
                <a16:creationId xmlns:a16="http://schemas.microsoft.com/office/drawing/2014/main" id="{1C6DB1B7-CBC8-1972-F1FB-1417ABD278CC}"/>
              </a:ext>
            </a:extLst>
          </p:cNvPr>
          <p:cNvSpPr txBox="1"/>
          <p:nvPr userDrawn="1"/>
        </p:nvSpPr>
        <p:spPr>
          <a:xfrm>
            <a:off x="314325" y="3603571"/>
            <a:ext cx="8587628" cy="654025"/>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t>&lt;Sydney Health is offered through an arrangement with Carelon Digital Platforms, a separate company offering mobile application services on behalf of your health plan. ©2023&gt;</a:t>
            </a:r>
            <a:endParaRPr lang="en-US" sz="700" dirty="0">
              <a:solidFill>
                <a:schemeClr val="tx1"/>
              </a:solidFill>
              <a:latin typeface="+mn-lt"/>
            </a:endParaRP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t>&lt;Engage is the trade name of Castlight, Inc., a separate and independent company offering care management services on behalf of &lt;Anthem Blue Cross and Blue Shield&gt; plans.&gt;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t>&lt;In addition to using a telehealth service, you can receive in-person or virtual care from your own doctor or another healthcare professional in your plan’s network. If you receive care from a doctor or healthcare professional not in your plan’s network, your share of the costs may be higher. You may also receive a bill for any charges not covered by your health plan.&gt;</a:t>
            </a:r>
            <a:endParaRPr lang="en-US" sz="700" dirty="0">
              <a:solidFill>
                <a:schemeClr val="tx1"/>
              </a:solidFill>
              <a:latin typeface="+mn-lt"/>
            </a:endParaRP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solidFill>
                  <a:schemeClr val="tx1"/>
                </a:solidFill>
                <a:latin typeface="+mn-lt"/>
              </a:rPr>
              <a:t>Amazon, Alexa, Echo and all related logos are trademarks of Amazon.com, Inc. or its affiliates.</a:t>
            </a:r>
          </a:p>
        </p:txBody>
      </p:sp>
    </p:spTree>
    <p:extLst>
      <p:ext uri="{BB962C8B-B14F-4D97-AF65-F5344CB8AC3E}">
        <p14:creationId xmlns:p14="http://schemas.microsoft.com/office/powerpoint/2010/main" val="183561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BC">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2410946"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Thank you</a:t>
            </a:r>
          </a:p>
        </p:txBody>
      </p:sp>
      <p:sp>
        <p:nvSpPr>
          <p:cNvPr id="3" name="TextBox 2">
            <a:extLst>
              <a:ext uri="{FF2B5EF4-FFF2-40B4-BE49-F238E27FC236}">
                <a16:creationId xmlns:a16="http://schemas.microsoft.com/office/drawing/2014/main" id="{9586E426-BDE8-F84B-839B-7E3329B6568F}"/>
              </a:ext>
            </a:extLst>
          </p:cNvPr>
          <p:cNvSpPr txBox="1"/>
          <p:nvPr userDrawn="1"/>
        </p:nvSpPr>
        <p:spPr>
          <a:xfrm>
            <a:off x="314325" y="4364192"/>
            <a:ext cx="5745816" cy="215444"/>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dirty="0">
                <a:solidFill>
                  <a:schemeClr val="tx1"/>
                </a:solidFill>
                <a:latin typeface="+mn-lt"/>
              </a:rPr>
              <a:t>Services provided by Empire HealthChoice HMO, Inc., Empire HealthChoice Assurance, Inc., and/or HealthPlus HP, LLC, Independent licensees of the Blue Cross and Blue Shield Association, an association of independent Blue Cross and Blue Shield plans.</a:t>
            </a:r>
          </a:p>
        </p:txBody>
      </p:sp>
      <p:sp>
        <p:nvSpPr>
          <p:cNvPr id="8" name="TextBox 7">
            <a:extLst>
              <a:ext uri="{FF2B5EF4-FFF2-40B4-BE49-F238E27FC236}">
                <a16:creationId xmlns:a16="http://schemas.microsoft.com/office/drawing/2014/main" id="{1566FD5E-9F05-398F-A825-5AF692B04573}"/>
              </a:ext>
            </a:extLst>
          </p:cNvPr>
          <p:cNvSpPr txBox="1"/>
          <p:nvPr userDrawn="1"/>
        </p:nvSpPr>
        <p:spPr>
          <a:xfrm>
            <a:off x="314325" y="4852898"/>
            <a:ext cx="1331595" cy="107722"/>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700" kern="1200" dirty="0">
                <a:solidFill>
                  <a:schemeClr val="tx1"/>
                </a:solidFill>
                <a:latin typeface="+mn-lt"/>
                <a:ea typeface="+mn-ea"/>
                <a:cs typeface="+mn-cs"/>
              </a:rPr>
              <a:t>114351MUMENMUB 03/23</a:t>
            </a:r>
          </a:p>
        </p:txBody>
      </p:sp>
      <p:sp>
        <p:nvSpPr>
          <p:cNvPr id="11" name="TextBox 10">
            <a:extLst>
              <a:ext uri="{FF2B5EF4-FFF2-40B4-BE49-F238E27FC236}">
                <a16:creationId xmlns:a16="http://schemas.microsoft.com/office/drawing/2014/main" id="{0BFC094B-A38E-9B0D-969E-28256A12BC3C}"/>
              </a:ext>
            </a:extLst>
          </p:cNvPr>
          <p:cNvSpPr txBox="1"/>
          <p:nvPr userDrawn="1"/>
        </p:nvSpPr>
        <p:spPr>
          <a:xfrm>
            <a:off x="314325" y="3603571"/>
            <a:ext cx="8587628" cy="654025"/>
          </a:xfrm>
          <a:prstGeom prst="rect">
            <a:avLst/>
          </a:prstGeom>
          <a:noFill/>
        </p:spPr>
        <p:txBody>
          <a:bodyPr wrap="square" lIns="0" tIns="0" rIns="0" bIns="0" rtlCol="0" anchor="b" anchorCtr="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&lt;Sydney Health is offered through an arrangement with Carelon Digital Platforms, a separate company offering mobile application services on behalf of your health plan. ©2023&gt;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&lt;Engage is the trade name of Castlight, Inc., a separate and independent company offering care management services on behalf of &lt;Anthem Blue Cross and Blue Shield&gt; plans.&gt; </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kern="1200" dirty="0">
                <a:solidFill>
                  <a:schemeClr val="tx1"/>
                </a:solidFill>
                <a:latin typeface="+mn-lt"/>
                <a:ea typeface="+mn-ea"/>
                <a:cs typeface="+mn-cs"/>
              </a:rPr>
              <a:t>&lt;In addition to using a telehealth service, you can receive in-person or virtual care from your own doctor or another healthcare professional in your plan’s network. If you receive care from a doctor or healthcare professional not in your plan’s network, your share of the costs may be higher. You may also receive a bill for any charges not covered by your health plan.&gt;</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700" dirty="0">
                <a:solidFill>
                  <a:schemeClr val="tx1"/>
                </a:solidFill>
                <a:latin typeface="+mn-lt"/>
              </a:rPr>
              <a:t>Amazon, Alexa, Echo and all related logos are trademarks of Amazon.com, Inc. or its affiliates.</a:t>
            </a:r>
          </a:p>
        </p:txBody>
      </p:sp>
      <p:pic>
        <p:nvPicPr>
          <p:cNvPr id="2" name="Picture 232">
            <a:extLst>
              <a:ext uri="{FF2B5EF4-FFF2-40B4-BE49-F238E27FC236}">
                <a16:creationId xmlns:a16="http://schemas.microsoft.com/office/drawing/2014/main" id="{0F13ACF7-1B80-F2A7-7935-149F7B0B36A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3770" y="2925322"/>
            <a:ext cx="957516" cy="505355"/>
          </a:xfrm>
          <a:prstGeom prst="rect">
            <a:avLst/>
          </a:prstGeom>
        </p:spPr>
      </p:pic>
    </p:spTree>
    <p:extLst>
      <p:ext uri="{BB962C8B-B14F-4D97-AF65-F5344CB8AC3E}">
        <p14:creationId xmlns:p14="http://schemas.microsoft.com/office/powerpoint/2010/main" val="3853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ssets-Full Color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2410946"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Assets</a:t>
            </a:r>
          </a:p>
        </p:txBody>
      </p:sp>
      <p:grpSp>
        <p:nvGrpSpPr>
          <p:cNvPr id="22" name="Group 21">
            <a:extLst>
              <a:ext uri="{FF2B5EF4-FFF2-40B4-BE49-F238E27FC236}">
                <a16:creationId xmlns:a16="http://schemas.microsoft.com/office/drawing/2014/main" id="{C40868F3-0BFB-C043-88FA-77ADE884727A}"/>
              </a:ext>
            </a:extLst>
          </p:cNvPr>
          <p:cNvGrpSpPr/>
          <p:nvPr userDrawn="1"/>
        </p:nvGrpSpPr>
        <p:grpSpPr>
          <a:xfrm>
            <a:off x="2290839" y="902199"/>
            <a:ext cx="1805284" cy="172664"/>
            <a:chOff x="1824675" y="1160059"/>
            <a:chExt cx="1805284" cy="172664"/>
          </a:xfrm>
        </p:grpSpPr>
        <p:grpSp>
          <p:nvGrpSpPr>
            <p:cNvPr id="23" name="Group 22">
              <a:extLst>
                <a:ext uri="{FF2B5EF4-FFF2-40B4-BE49-F238E27FC236}">
                  <a16:creationId xmlns:a16="http://schemas.microsoft.com/office/drawing/2014/main" id="{355F5ECA-0DA8-E347-BAE0-CF586F0A23FC}"/>
                </a:ext>
              </a:extLst>
            </p:cNvPr>
            <p:cNvGrpSpPr/>
            <p:nvPr/>
          </p:nvGrpSpPr>
          <p:grpSpPr>
            <a:xfrm>
              <a:off x="1824675" y="1160059"/>
              <a:ext cx="303445" cy="172664"/>
              <a:chOff x="563111" y="332755"/>
              <a:chExt cx="853159" cy="485459"/>
            </a:xfrm>
            <a:solidFill>
              <a:schemeClr val="accent3"/>
            </a:solidFill>
          </p:grpSpPr>
          <p:sp>
            <p:nvSpPr>
              <p:cNvPr id="46" name="Freeform 1">
                <a:extLst>
                  <a:ext uri="{FF2B5EF4-FFF2-40B4-BE49-F238E27FC236}">
                    <a16:creationId xmlns:a16="http://schemas.microsoft.com/office/drawing/2014/main" id="{63BC7AB0-2CC9-A245-AC21-F2EA211096D5}"/>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7" name="Freeform 2">
                <a:extLst>
                  <a:ext uri="{FF2B5EF4-FFF2-40B4-BE49-F238E27FC236}">
                    <a16:creationId xmlns:a16="http://schemas.microsoft.com/office/drawing/2014/main" id="{45173FBB-BCB1-CC41-A84E-D5AE24C75874}"/>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8" name="Freeform 3">
                <a:extLst>
                  <a:ext uri="{FF2B5EF4-FFF2-40B4-BE49-F238E27FC236}">
                    <a16:creationId xmlns:a16="http://schemas.microsoft.com/office/drawing/2014/main" id="{7DCF1D49-5CA1-4344-B236-CF0CA024EDF2}"/>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9" name="Freeform 4">
                <a:extLst>
                  <a:ext uri="{FF2B5EF4-FFF2-40B4-BE49-F238E27FC236}">
                    <a16:creationId xmlns:a16="http://schemas.microsoft.com/office/drawing/2014/main" id="{9B8D6182-C501-B544-AD70-0EAE4B39621B}"/>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4" name="Group 23">
              <a:extLst>
                <a:ext uri="{FF2B5EF4-FFF2-40B4-BE49-F238E27FC236}">
                  <a16:creationId xmlns:a16="http://schemas.microsoft.com/office/drawing/2014/main" id="{C2001509-9D1D-3C46-A240-EC4825A73843}"/>
                </a:ext>
              </a:extLst>
            </p:cNvPr>
            <p:cNvGrpSpPr/>
            <p:nvPr/>
          </p:nvGrpSpPr>
          <p:grpSpPr>
            <a:xfrm>
              <a:off x="2155473" y="1162623"/>
              <a:ext cx="857339" cy="170100"/>
              <a:chOff x="1493174" y="339964"/>
              <a:chExt cx="2410472" cy="478250"/>
            </a:xfrm>
            <a:solidFill>
              <a:schemeClr val="tx2"/>
            </a:solidFill>
          </p:grpSpPr>
          <p:sp>
            <p:nvSpPr>
              <p:cNvPr id="33" name="Freeform 5">
                <a:extLst>
                  <a:ext uri="{FF2B5EF4-FFF2-40B4-BE49-F238E27FC236}">
                    <a16:creationId xmlns:a16="http://schemas.microsoft.com/office/drawing/2014/main" id="{4A32194B-B06C-2147-98A3-CDEDAF217FD7}"/>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4" name="Freeform 6">
                <a:extLst>
                  <a:ext uri="{FF2B5EF4-FFF2-40B4-BE49-F238E27FC236}">
                    <a16:creationId xmlns:a16="http://schemas.microsoft.com/office/drawing/2014/main" id="{4A85911C-2DA0-FD40-BDC3-65A3906C151C}"/>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5" name="Freeform 7">
                <a:extLst>
                  <a:ext uri="{FF2B5EF4-FFF2-40B4-BE49-F238E27FC236}">
                    <a16:creationId xmlns:a16="http://schemas.microsoft.com/office/drawing/2014/main" id="{95C25CE0-C4F7-CD4E-9B5C-0A305363DE08}"/>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6" name="Freeform 8">
                <a:extLst>
                  <a:ext uri="{FF2B5EF4-FFF2-40B4-BE49-F238E27FC236}">
                    <a16:creationId xmlns:a16="http://schemas.microsoft.com/office/drawing/2014/main" id="{1DA84210-D5A1-E449-9D1F-C48556FD4139}"/>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7" name="Freeform 9">
                <a:extLst>
                  <a:ext uri="{FF2B5EF4-FFF2-40B4-BE49-F238E27FC236}">
                    <a16:creationId xmlns:a16="http://schemas.microsoft.com/office/drawing/2014/main" id="{9C2B1D93-6064-BA45-903B-BA8B6BB0C396}"/>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8" name="Freeform 10">
                <a:extLst>
                  <a:ext uri="{FF2B5EF4-FFF2-40B4-BE49-F238E27FC236}">
                    <a16:creationId xmlns:a16="http://schemas.microsoft.com/office/drawing/2014/main" id="{4BD0D4F4-CE12-2944-ABA8-28BA0FB9F0CC}"/>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9" name="Freeform 11">
                <a:extLst>
                  <a:ext uri="{FF2B5EF4-FFF2-40B4-BE49-F238E27FC236}">
                    <a16:creationId xmlns:a16="http://schemas.microsoft.com/office/drawing/2014/main" id="{DE8CAAB9-7536-9244-A24E-29725D017A5B}"/>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0" name="Freeform 12">
                <a:extLst>
                  <a:ext uri="{FF2B5EF4-FFF2-40B4-BE49-F238E27FC236}">
                    <a16:creationId xmlns:a16="http://schemas.microsoft.com/office/drawing/2014/main" id="{2EFA2553-3734-8442-8A51-A23546D0A929}"/>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1" name="Freeform 13">
                <a:extLst>
                  <a:ext uri="{FF2B5EF4-FFF2-40B4-BE49-F238E27FC236}">
                    <a16:creationId xmlns:a16="http://schemas.microsoft.com/office/drawing/2014/main" id="{CA8EC2C6-1A41-7546-A46C-09DC4CF1F58D}"/>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2" name="Freeform 14">
                <a:extLst>
                  <a:ext uri="{FF2B5EF4-FFF2-40B4-BE49-F238E27FC236}">
                    <a16:creationId xmlns:a16="http://schemas.microsoft.com/office/drawing/2014/main" id="{C0EEE7B4-7EFD-1046-B622-0485A1F8E1C0}"/>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4" name="Freeform 15">
                <a:extLst>
                  <a:ext uri="{FF2B5EF4-FFF2-40B4-BE49-F238E27FC236}">
                    <a16:creationId xmlns:a16="http://schemas.microsoft.com/office/drawing/2014/main" id="{4BA56077-35E5-B04F-B3F9-B5D15C1A735F}"/>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45" name="Freeform 16">
                <a:extLst>
                  <a:ext uri="{FF2B5EF4-FFF2-40B4-BE49-F238E27FC236}">
                    <a16:creationId xmlns:a16="http://schemas.microsoft.com/office/drawing/2014/main" id="{90A546A6-1083-4842-B2FA-12A03B9BB089}"/>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5" name="Group 24">
              <a:extLst>
                <a:ext uri="{FF2B5EF4-FFF2-40B4-BE49-F238E27FC236}">
                  <a16:creationId xmlns:a16="http://schemas.microsoft.com/office/drawing/2014/main" id="{A850BBBA-046F-824A-8EE8-07FFDC3F1309}"/>
                </a:ext>
              </a:extLst>
            </p:cNvPr>
            <p:cNvGrpSpPr/>
            <p:nvPr/>
          </p:nvGrpSpPr>
          <p:grpSpPr>
            <a:xfrm>
              <a:off x="3057260" y="1164333"/>
              <a:ext cx="572699" cy="168390"/>
              <a:chOff x="4028615" y="344771"/>
              <a:chExt cx="1610186" cy="473443"/>
            </a:xfrm>
            <a:solidFill>
              <a:srgbClr val="595959"/>
            </a:solidFill>
          </p:grpSpPr>
          <p:sp>
            <p:nvSpPr>
              <p:cNvPr id="26" name="Freeform 17">
                <a:extLst>
                  <a:ext uri="{FF2B5EF4-FFF2-40B4-BE49-F238E27FC236}">
                    <a16:creationId xmlns:a16="http://schemas.microsoft.com/office/drawing/2014/main" id="{C1877B01-61C7-E440-A5F2-03EF96281EDB}"/>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7" name="Freeform 18">
                <a:extLst>
                  <a:ext uri="{FF2B5EF4-FFF2-40B4-BE49-F238E27FC236}">
                    <a16:creationId xmlns:a16="http://schemas.microsoft.com/office/drawing/2014/main" id="{783DA2F2-2B79-7A42-9CD3-DCD0E7906E7B}"/>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8" name="Freeform 19">
                <a:extLst>
                  <a:ext uri="{FF2B5EF4-FFF2-40B4-BE49-F238E27FC236}">
                    <a16:creationId xmlns:a16="http://schemas.microsoft.com/office/drawing/2014/main" id="{795FD864-2D00-8448-A305-20E54CAC110F}"/>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9" name="Freeform 20">
                <a:extLst>
                  <a:ext uri="{FF2B5EF4-FFF2-40B4-BE49-F238E27FC236}">
                    <a16:creationId xmlns:a16="http://schemas.microsoft.com/office/drawing/2014/main" id="{65A91ABD-3C1B-2B4E-8F27-52953EE3CBCB}"/>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0" name="Freeform 21">
                <a:extLst>
                  <a:ext uri="{FF2B5EF4-FFF2-40B4-BE49-F238E27FC236}">
                    <a16:creationId xmlns:a16="http://schemas.microsoft.com/office/drawing/2014/main" id="{02AAB465-C0C7-114D-8E00-3F483151B1D5}"/>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1" name="Freeform 22">
                <a:extLst>
                  <a:ext uri="{FF2B5EF4-FFF2-40B4-BE49-F238E27FC236}">
                    <a16:creationId xmlns:a16="http://schemas.microsoft.com/office/drawing/2014/main" id="{B40D8CDE-BFB9-2D42-87FA-8D37EB6B2784}"/>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32" name="Freeform 23">
                <a:extLst>
                  <a:ext uri="{FF2B5EF4-FFF2-40B4-BE49-F238E27FC236}">
                    <a16:creationId xmlns:a16="http://schemas.microsoft.com/office/drawing/2014/main" id="{9267AA78-CC7C-8D40-B8D7-858C8669B12D}"/>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50" name="Group 49">
            <a:extLst>
              <a:ext uri="{FF2B5EF4-FFF2-40B4-BE49-F238E27FC236}">
                <a16:creationId xmlns:a16="http://schemas.microsoft.com/office/drawing/2014/main" id="{E69ABC9C-C357-1142-9A50-0153E852147E}"/>
              </a:ext>
            </a:extLst>
          </p:cNvPr>
          <p:cNvGrpSpPr>
            <a:grpSpLocks noChangeAspect="1"/>
          </p:cNvGrpSpPr>
          <p:nvPr userDrawn="1"/>
        </p:nvGrpSpPr>
        <p:grpSpPr>
          <a:xfrm>
            <a:off x="2290839" y="1988178"/>
            <a:ext cx="1944139" cy="172370"/>
            <a:chOff x="1784350" y="3198813"/>
            <a:chExt cx="10080625" cy="893762"/>
          </a:xfrm>
        </p:grpSpPr>
        <p:sp>
          <p:nvSpPr>
            <p:cNvPr id="51" name="Freeform 1">
              <a:extLst>
                <a:ext uri="{FF2B5EF4-FFF2-40B4-BE49-F238E27FC236}">
                  <a16:creationId xmlns:a16="http://schemas.microsoft.com/office/drawing/2014/main" id="{8BD02A6F-AA3A-854A-9675-CA4045194ABC}"/>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2" name="Freeform 2">
              <a:extLst>
                <a:ext uri="{FF2B5EF4-FFF2-40B4-BE49-F238E27FC236}">
                  <a16:creationId xmlns:a16="http://schemas.microsoft.com/office/drawing/2014/main" id="{AE786D22-029E-814A-9CE2-DF3598338FCE}"/>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3" name="Freeform 3">
              <a:extLst>
                <a:ext uri="{FF2B5EF4-FFF2-40B4-BE49-F238E27FC236}">
                  <a16:creationId xmlns:a16="http://schemas.microsoft.com/office/drawing/2014/main" id="{10ACFCA2-E7A3-2E4F-83B2-99AD68245625}"/>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4" name="Freeform 4">
              <a:extLst>
                <a:ext uri="{FF2B5EF4-FFF2-40B4-BE49-F238E27FC236}">
                  <a16:creationId xmlns:a16="http://schemas.microsoft.com/office/drawing/2014/main" id="{F39888B9-CE48-F349-BB39-50849D304D39}"/>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5" name="Freeform 5">
              <a:extLst>
                <a:ext uri="{FF2B5EF4-FFF2-40B4-BE49-F238E27FC236}">
                  <a16:creationId xmlns:a16="http://schemas.microsoft.com/office/drawing/2014/main" id="{7C97BE1C-A114-F742-A427-60CCECE4B596}"/>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6" name="Freeform 6">
              <a:extLst>
                <a:ext uri="{FF2B5EF4-FFF2-40B4-BE49-F238E27FC236}">
                  <a16:creationId xmlns:a16="http://schemas.microsoft.com/office/drawing/2014/main" id="{AE435C05-E38B-B641-BFC8-B7D17BA4256E}"/>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7" name="Freeform 7">
              <a:extLst>
                <a:ext uri="{FF2B5EF4-FFF2-40B4-BE49-F238E27FC236}">
                  <a16:creationId xmlns:a16="http://schemas.microsoft.com/office/drawing/2014/main" id="{F67D856C-B2B1-0F4C-81F4-A2C18240B3C9}"/>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8" name="Freeform 8">
              <a:extLst>
                <a:ext uri="{FF2B5EF4-FFF2-40B4-BE49-F238E27FC236}">
                  <a16:creationId xmlns:a16="http://schemas.microsoft.com/office/drawing/2014/main" id="{55C3652B-B825-B246-A3BC-156FF4B6C47E}"/>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59" name="Freeform 9">
              <a:extLst>
                <a:ext uri="{FF2B5EF4-FFF2-40B4-BE49-F238E27FC236}">
                  <a16:creationId xmlns:a16="http://schemas.microsoft.com/office/drawing/2014/main" id="{E30BF8C2-C6A9-ED46-8AF7-C1DDE8DA441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0" name="Freeform 10">
              <a:extLst>
                <a:ext uri="{FF2B5EF4-FFF2-40B4-BE49-F238E27FC236}">
                  <a16:creationId xmlns:a16="http://schemas.microsoft.com/office/drawing/2014/main" id="{B641FEC6-59EA-8049-AA6E-D9EEA507DB96}"/>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1" name="Freeform 11">
              <a:extLst>
                <a:ext uri="{FF2B5EF4-FFF2-40B4-BE49-F238E27FC236}">
                  <a16:creationId xmlns:a16="http://schemas.microsoft.com/office/drawing/2014/main" id="{EAFFAED1-15D0-004A-86C0-F1D5D0497F5F}"/>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2" name="Freeform 12">
              <a:extLst>
                <a:ext uri="{FF2B5EF4-FFF2-40B4-BE49-F238E27FC236}">
                  <a16:creationId xmlns:a16="http://schemas.microsoft.com/office/drawing/2014/main" id="{4B690926-0A66-A343-80A7-939674AADA29}"/>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3" name="Freeform 13">
              <a:extLst>
                <a:ext uri="{FF2B5EF4-FFF2-40B4-BE49-F238E27FC236}">
                  <a16:creationId xmlns:a16="http://schemas.microsoft.com/office/drawing/2014/main" id="{C34D94F9-F9E6-F54B-A9DB-F557D2FC56D6}"/>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4" name="Freeform 14">
              <a:extLst>
                <a:ext uri="{FF2B5EF4-FFF2-40B4-BE49-F238E27FC236}">
                  <a16:creationId xmlns:a16="http://schemas.microsoft.com/office/drawing/2014/main" id="{6E8C40FD-F212-5C48-B2B2-C3CA7703B17D}"/>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5" name="Freeform 15">
              <a:extLst>
                <a:ext uri="{FF2B5EF4-FFF2-40B4-BE49-F238E27FC236}">
                  <a16:creationId xmlns:a16="http://schemas.microsoft.com/office/drawing/2014/main" id="{FC852C9C-0359-9441-BFFB-9692DEE78D54}"/>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6" name="Freeform 16">
              <a:extLst>
                <a:ext uri="{FF2B5EF4-FFF2-40B4-BE49-F238E27FC236}">
                  <a16:creationId xmlns:a16="http://schemas.microsoft.com/office/drawing/2014/main" id="{D504A079-02FA-AC41-A9BE-5AE48C67781B}"/>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7" name="Freeform 17">
              <a:extLst>
                <a:ext uri="{FF2B5EF4-FFF2-40B4-BE49-F238E27FC236}">
                  <a16:creationId xmlns:a16="http://schemas.microsoft.com/office/drawing/2014/main" id="{D71C07C5-C7C8-0243-936F-07DDAA100FC9}"/>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8" name="Freeform 18">
              <a:extLst>
                <a:ext uri="{FF2B5EF4-FFF2-40B4-BE49-F238E27FC236}">
                  <a16:creationId xmlns:a16="http://schemas.microsoft.com/office/drawing/2014/main" id="{6C8D624F-AF16-5A45-97E3-AFAC5CCE2093}"/>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69" name="Freeform 19">
              <a:extLst>
                <a:ext uri="{FF2B5EF4-FFF2-40B4-BE49-F238E27FC236}">
                  <a16:creationId xmlns:a16="http://schemas.microsoft.com/office/drawing/2014/main" id="{ABE6C22E-6346-8547-9063-B4D828669B9F}"/>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0" name="Freeform 20">
              <a:extLst>
                <a:ext uri="{FF2B5EF4-FFF2-40B4-BE49-F238E27FC236}">
                  <a16:creationId xmlns:a16="http://schemas.microsoft.com/office/drawing/2014/main" id="{88F75B4E-FD2E-E94A-8D68-6FCCDC763EE0}"/>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1" name="Freeform 21">
              <a:extLst>
                <a:ext uri="{FF2B5EF4-FFF2-40B4-BE49-F238E27FC236}">
                  <a16:creationId xmlns:a16="http://schemas.microsoft.com/office/drawing/2014/main" id="{976E8495-2B88-A24A-80E8-0CC43C714794}"/>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2" name="Freeform 22">
              <a:extLst>
                <a:ext uri="{FF2B5EF4-FFF2-40B4-BE49-F238E27FC236}">
                  <a16:creationId xmlns:a16="http://schemas.microsoft.com/office/drawing/2014/main" id="{4A5764BB-65A0-EB4F-B1C9-D736D67DC00B}"/>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3" name="Freeform 23">
              <a:extLst>
                <a:ext uri="{FF2B5EF4-FFF2-40B4-BE49-F238E27FC236}">
                  <a16:creationId xmlns:a16="http://schemas.microsoft.com/office/drawing/2014/main" id="{1CAAE718-1C8E-E14E-9749-7C196C79488F}"/>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4" name="Freeform 24">
              <a:extLst>
                <a:ext uri="{FF2B5EF4-FFF2-40B4-BE49-F238E27FC236}">
                  <a16:creationId xmlns:a16="http://schemas.microsoft.com/office/drawing/2014/main" id="{1803B3C9-F7A7-B449-A567-60305A1D22AF}"/>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5" name="Freeform 25">
              <a:extLst>
                <a:ext uri="{FF2B5EF4-FFF2-40B4-BE49-F238E27FC236}">
                  <a16:creationId xmlns:a16="http://schemas.microsoft.com/office/drawing/2014/main" id="{50DECC18-8774-F14C-8284-EE031B28E242}"/>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6" name="Freeform 26">
              <a:extLst>
                <a:ext uri="{FF2B5EF4-FFF2-40B4-BE49-F238E27FC236}">
                  <a16:creationId xmlns:a16="http://schemas.microsoft.com/office/drawing/2014/main" id="{AF2EBAC5-BE66-1744-82F3-9F114405A18F}"/>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7" name="Freeform 27">
              <a:extLst>
                <a:ext uri="{FF2B5EF4-FFF2-40B4-BE49-F238E27FC236}">
                  <a16:creationId xmlns:a16="http://schemas.microsoft.com/office/drawing/2014/main" id="{27B32916-287B-A446-A856-52E7B40A09E0}"/>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8" name="Freeform 28">
              <a:extLst>
                <a:ext uri="{FF2B5EF4-FFF2-40B4-BE49-F238E27FC236}">
                  <a16:creationId xmlns:a16="http://schemas.microsoft.com/office/drawing/2014/main" id="{4A83F8FE-45F6-6841-AD3D-610E8B057B4C}"/>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79" name="Freeform 29">
              <a:extLst>
                <a:ext uri="{FF2B5EF4-FFF2-40B4-BE49-F238E27FC236}">
                  <a16:creationId xmlns:a16="http://schemas.microsoft.com/office/drawing/2014/main" id="{AAAC87A8-45A4-D943-8980-2B58953362FD}"/>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0" name="Freeform 30">
              <a:extLst>
                <a:ext uri="{FF2B5EF4-FFF2-40B4-BE49-F238E27FC236}">
                  <a16:creationId xmlns:a16="http://schemas.microsoft.com/office/drawing/2014/main" id="{11AD6251-C81A-8240-B993-86D5CEA202F5}"/>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1" name="Freeform 31">
              <a:extLst>
                <a:ext uri="{FF2B5EF4-FFF2-40B4-BE49-F238E27FC236}">
                  <a16:creationId xmlns:a16="http://schemas.microsoft.com/office/drawing/2014/main" id="{227C5CE2-1D5C-464C-8320-8ABEAC5D1B75}"/>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2" name="Freeform 32">
              <a:extLst>
                <a:ext uri="{FF2B5EF4-FFF2-40B4-BE49-F238E27FC236}">
                  <a16:creationId xmlns:a16="http://schemas.microsoft.com/office/drawing/2014/main" id="{650E20C2-91FB-0346-A48F-1867F82169E6}"/>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3" name="Freeform 33">
              <a:extLst>
                <a:ext uri="{FF2B5EF4-FFF2-40B4-BE49-F238E27FC236}">
                  <a16:creationId xmlns:a16="http://schemas.microsoft.com/office/drawing/2014/main" id="{7794DC81-3734-3E42-B217-57990DD01EF3}"/>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4" name="Freeform 34">
              <a:extLst>
                <a:ext uri="{FF2B5EF4-FFF2-40B4-BE49-F238E27FC236}">
                  <a16:creationId xmlns:a16="http://schemas.microsoft.com/office/drawing/2014/main" id="{961F3B6A-D0ED-A442-A8C7-280A4DAC9A06}"/>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5" name="Freeform 35">
              <a:extLst>
                <a:ext uri="{FF2B5EF4-FFF2-40B4-BE49-F238E27FC236}">
                  <a16:creationId xmlns:a16="http://schemas.microsoft.com/office/drawing/2014/main" id="{B2FCB748-851E-5440-B50A-C5FFA2D2B734}"/>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6" name="Freeform 36">
              <a:extLst>
                <a:ext uri="{FF2B5EF4-FFF2-40B4-BE49-F238E27FC236}">
                  <a16:creationId xmlns:a16="http://schemas.microsoft.com/office/drawing/2014/main" id="{62CFAFD5-7C9E-734B-BCCE-3B8C38DC497A}"/>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7" name="Freeform 37">
              <a:extLst>
                <a:ext uri="{FF2B5EF4-FFF2-40B4-BE49-F238E27FC236}">
                  <a16:creationId xmlns:a16="http://schemas.microsoft.com/office/drawing/2014/main" id="{EB4308A0-6CA1-1A42-8521-397E20D58818}"/>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8" name="Freeform 38">
              <a:extLst>
                <a:ext uri="{FF2B5EF4-FFF2-40B4-BE49-F238E27FC236}">
                  <a16:creationId xmlns:a16="http://schemas.microsoft.com/office/drawing/2014/main" id="{BDC513F4-1082-4849-BABA-BF4AD9396FC2}"/>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89" name="Freeform 39">
              <a:extLst>
                <a:ext uri="{FF2B5EF4-FFF2-40B4-BE49-F238E27FC236}">
                  <a16:creationId xmlns:a16="http://schemas.microsoft.com/office/drawing/2014/main" id="{81345AD1-DE54-0A40-B645-AE826CEBF9FF}"/>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0" name="Freeform 40">
              <a:extLst>
                <a:ext uri="{FF2B5EF4-FFF2-40B4-BE49-F238E27FC236}">
                  <a16:creationId xmlns:a16="http://schemas.microsoft.com/office/drawing/2014/main" id="{86687F59-328C-644E-8A15-CC4CC4A66683}"/>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1" name="Freeform 41">
              <a:extLst>
                <a:ext uri="{FF2B5EF4-FFF2-40B4-BE49-F238E27FC236}">
                  <a16:creationId xmlns:a16="http://schemas.microsoft.com/office/drawing/2014/main" id="{3AEA49AD-7B74-A440-8843-C1D63B24AB76}"/>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2" name="Freeform 42">
              <a:extLst>
                <a:ext uri="{FF2B5EF4-FFF2-40B4-BE49-F238E27FC236}">
                  <a16:creationId xmlns:a16="http://schemas.microsoft.com/office/drawing/2014/main" id="{3630EF1B-D32B-D04A-8C6C-876F26299301}"/>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3" name="Freeform 43">
              <a:extLst>
                <a:ext uri="{FF2B5EF4-FFF2-40B4-BE49-F238E27FC236}">
                  <a16:creationId xmlns:a16="http://schemas.microsoft.com/office/drawing/2014/main" id="{69DD582D-45B2-7049-888C-B704D60EA478}"/>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4" name="Freeform 44">
              <a:extLst>
                <a:ext uri="{FF2B5EF4-FFF2-40B4-BE49-F238E27FC236}">
                  <a16:creationId xmlns:a16="http://schemas.microsoft.com/office/drawing/2014/main" id="{6C25D5CA-965E-6942-973E-7E7C87F02789}"/>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5" name="Freeform 45">
              <a:extLst>
                <a:ext uri="{FF2B5EF4-FFF2-40B4-BE49-F238E27FC236}">
                  <a16:creationId xmlns:a16="http://schemas.microsoft.com/office/drawing/2014/main" id="{84C6FBF5-AFBB-E644-B3A4-02231EABABCD}"/>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6" name="Freeform 46">
              <a:extLst>
                <a:ext uri="{FF2B5EF4-FFF2-40B4-BE49-F238E27FC236}">
                  <a16:creationId xmlns:a16="http://schemas.microsoft.com/office/drawing/2014/main" id="{2B0B8381-AEF9-1149-97A4-BF898E1E70F8}"/>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7" name="Freeform 47">
              <a:extLst>
                <a:ext uri="{FF2B5EF4-FFF2-40B4-BE49-F238E27FC236}">
                  <a16:creationId xmlns:a16="http://schemas.microsoft.com/office/drawing/2014/main" id="{4841E783-CFA5-F04D-B1BA-83CA5D1DB9B0}"/>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8" name="Freeform 48">
              <a:extLst>
                <a:ext uri="{FF2B5EF4-FFF2-40B4-BE49-F238E27FC236}">
                  <a16:creationId xmlns:a16="http://schemas.microsoft.com/office/drawing/2014/main" id="{1A77DBC0-894A-B04A-82DD-4EE850FACAD1}"/>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99" name="Freeform 49">
              <a:extLst>
                <a:ext uri="{FF2B5EF4-FFF2-40B4-BE49-F238E27FC236}">
                  <a16:creationId xmlns:a16="http://schemas.microsoft.com/office/drawing/2014/main" id="{3F31B065-3077-7C43-BDD0-2FFF4BEAD61A}"/>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00" name="Freeform 50">
              <a:extLst>
                <a:ext uri="{FF2B5EF4-FFF2-40B4-BE49-F238E27FC236}">
                  <a16:creationId xmlns:a16="http://schemas.microsoft.com/office/drawing/2014/main" id="{CEAE3E21-F08A-5044-8891-CAFE301955B4}"/>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01" name="Group 100">
            <a:extLst>
              <a:ext uri="{FF2B5EF4-FFF2-40B4-BE49-F238E27FC236}">
                <a16:creationId xmlns:a16="http://schemas.microsoft.com/office/drawing/2014/main" id="{88BCCE7A-C10D-F441-8D1A-43FD794A5DB6}"/>
              </a:ext>
            </a:extLst>
          </p:cNvPr>
          <p:cNvGrpSpPr/>
          <p:nvPr userDrawn="1"/>
        </p:nvGrpSpPr>
        <p:grpSpPr>
          <a:xfrm>
            <a:off x="3401685" y="2535321"/>
            <a:ext cx="862599" cy="552591"/>
            <a:chOff x="1824675" y="4535051"/>
            <a:chExt cx="862599" cy="552591"/>
          </a:xfrm>
        </p:grpSpPr>
        <p:grpSp>
          <p:nvGrpSpPr>
            <p:cNvPr id="102" name="Group 101">
              <a:extLst>
                <a:ext uri="{FF2B5EF4-FFF2-40B4-BE49-F238E27FC236}">
                  <a16:creationId xmlns:a16="http://schemas.microsoft.com/office/drawing/2014/main" id="{FB1B91AD-838A-2D46-A087-DCD2F10DCA6F}"/>
                </a:ext>
              </a:extLst>
            </p:cNvPr>
            <p:cNvGrpSpPr/>
            <p:nvPr/>
          </p:nvGrpSpPr>
          <p:grpSpPr>
            <a:xfrm>
              <a:off x="1824675" y="4535051"/>
              <a:ext cx="305307" cy="173724"/>
              <a:chOff x="563111" y="332755"/>
              <a:chExt cx="853159" cy="485459"/>
            </a:xfrm>
            <a:solidFill>
              <a:schemeClr val="accent3"/>
            </a:solidFill>
          </p:grpSpPr>
          <p:sp>
            <p:nvSpPr>
              <p:cNvPr id="124" name="Freeform 1">
                <a:extLst>
                  <a:ext uri="{FF2B5EF4-FFF2-40B4-BE49-F238E27FC236}">
                    <a16:creationId xmlns:a16="http://schemas.microsoft.com/office/drawing/2014/main" id="{A957F0EA-FC61-1C4D-B435-B09747388623}"/>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5" name="Freeform 2">
                <a:extLst>
                  <a:ext uri="{FF2B5EF4-FFF2-40B4-BE49-F238E27FC236}">
                    <a16:creationId xmlns:a16="http://schemas.microsoft.com/office/drawing/2014/main" id="{9736C019-AE55-DA48-BBCC-C11AF46AE460}"/>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6" name="Freeform 3">
                <a:extLst>
                  <a:ext uri="{FF2B5EF4-FFF2-40B4-BE49-F238E27FC236}">
                    <a16:creationId xmlns:a16="http://schemas.microsoft.com/office/drawing/2014/main" id="{9AB987D2-D0EF-2E41-AC3B-64735F2DF114}"/>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7" name="Freeform 4">
                <a:extLst>
                  <a:ext uri="{FF2B5EF4-FFF2-40B4-BE49-F238E27FC236}">
                    <a16:creationId xmlns:a16="http://schemas.microsoft.com/office/drawing/2014/main" id="{302F32CE-601D-1949-9A3D-D2BE3811E20C}"/>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03" name="Group 102">
              <a:extLst>
                <a:ext uri="{FF2B5EF4-FFF2-40B4-BE49-F238E27FC236}">
                  <a16:creationId xmlns:a16="http://schemas.microsoft.com/office/drawing/2014/main" id="{62A60A03-437F-724C-83CB-F1AAA445AE1F}"/>
                </a:ext>
              </a:extLst>
            </p:cNvPr>
            <p:cNvGrpSpPr/>
            <p:nvPr/>
          </p:nvGrpSpPr>
          <p:grpSpPr>
            <a:xfrm>
              <a:off x="1824675" y="4726027"/>
              <a:ext cx="862599" cy="171144"/>
              <a:chOff x="1493174" y="339964"/>
              <a:chExt cx="2410472" cy="478250"/>
            </a:xfrm>
            <a:solidFill>
              <a:schemeClr val="tx2"/>
            </a:solidFill>
          </p:grpSpPr>
          <p:sp>
            <p:nvSpPr>
              <p:cNvPr id="112" name="Freeform 5">
                <a:extLst>
                  <a:ext uri="{FF2B5EF4-FFF2-40B4-BE49-F238E27FC236}">
                    <a16:creationId xmlns:a16="http://schemas.microsoft.com/office/drawing/2014/main" id="{0B25EFCC-258B-0D4B-AFBF-0C0B18E7F06A}"/>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3" name="Freeform 6">
                <a:extLst>
                  <a:ext uri="{FF2B5EF4-FFF2-40B4-BE49-F238E27FC236}">
                    <a16:creationId xmlns:a16="http://schemas.microsoft.com/office/drawing/2014/main" id="{78657660-1DAC-BC48-AE80-D95BE5CE01CF}"/>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4" name="Freeform 7">
                <a:extLst>
                  <a:ext uri="{FF2B5EF4-FFF2-40B4-BE49-F238E27FC236}">
                    <a16:creationId xmlns:a16="http://schemas.microsoft.com/office/drawing/2014/main" id="{845A9DD6-7461-3045-BD4B-C0216EDAE260}"/>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5" name="Freeform 8">
                <a:extLst>
                  <a:ext uri="{FF2B5EF4-FFF2-40B4-BE49-F238E27FC236}">
                    <a16:creationId xmlns:a16="http://schemas.microsoft.com/office/drawing/2014/main" id="{386543C4-9085-6842-936C-10593F238D61}"/>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6" name="Freeform 9">
                <a:extLst>
                  <a:ext uri="{FF2B5EF4-FFF2-40B4-BE49-F238E27FC236}">
                    <a16:creationId xmlns:a16="http://schemas.microsoft.com/office/drawing/2014/main" id="{843DA75E-0517-B04E-B13F-27225F751CEF}"/>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7" name="Freeform 10">
                <a:extLst>
                  <a:ext uri="{FF2B5EF4-FFF2-40B4-BE49-F238E27FC236}">
                    <a16:creationId xmlns:a16="http://schemas.microsoft.com/office/drawing/2014/main" id="{421A406C-58DE-0348-AE3F-396995CF4A84}"/>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8" name="Freeform 11">
                <a:extLst>
                  <a:ext uri="{FF2B5EF4-FFF2-40B4-BE49-F238E27FC236}">
                    <a16:creationId xmlns:a16="http://schemas.microsoft.com/office/drawing/2014/main" id="{E4AD2A27-793D-F14B-AEB7-2C0B7F4F67A3}"/>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9" name="Freeform 12">
                <a:extLst>
                  <a:ext uri="{FF2B5EF4-FFF2-40B4-BE49-F238E27FC236}">
                    <a16:creationId xmlns:a16="http://schemas.microsoft.com/office/drawing/2014/main" id="{822467F2-D1EF-B241-80D3-0A0C47B77495}"/>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0" name="Freeform 13">
                <a:extLst>
                  <a:ext uri="{FF2B5EF4-FFF2-40B4-BE49-F238E27FC236}">
                    <a16:creationId xmlns:a16="http://schemas.microsoft.com/office/drawing/2014/main" id="{D132BFAE-47F6-7141-BC84-86AA41E1833E}"/>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1" name="Freeform 14">
                <a:extLst>
                  <a:ext uri="{FF2B5EF4-FFF2-40B4-BE49-F238E27FC236}">
                    <a16:creationId xmlns:a16="http://schemas.microsoft.com/office/drawing/2014/main" id="{487B6168-7E75-374E-A5DC-7407A8262472}"/>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2" name="Freeform 15">
                <a:extLst>
                  <a:ext uri="{FF2B5EF4-FFF2-40B4-BE49-F238E27FC236}">
                    <a16:creationId xmlns:a16="http://schemas.microsoft.com/office/drawing/2014/main" id="{EAAF5B48-723E-2D4A-83A4-7AA1D22EB5F7}"/>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23" name="Freeform 16">
                <a:extLst>
                  <a:ext uri="{FF2B5EF4-FFF2-40B4-BE49-F238E27FC236}">
                    <a16:creationId xmlns:a16="http://schemas.microsoft.com/office/drawing/2014/main" id="{0CCD18A6-80D1-2C4C-B0A9-E52B978BD473}"/>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04" name="Group 103">
              <a:extLst>
                <a:ext uri="{FF2B5EF4-FFF2-40B4-BE49-F238E27FC236}">
                  <a16:creationId xmlns:a16="http://schemas.microsoft.com/office/drawing/2014/main" id="{EAC684CE-0388-5B47-A954-A67929326337}"/>
                </a:ext>
              </a:extLst>
            </p:cNvPr>
            <p:cNvGrpSpPr/>
            <p:nvPr/>
          </p:nvGrpSpPr>
          <p:grpSpPr>
            <a:xfrm>
              <a:off x="1824675" y="4918218"/>
              <a:ext cx="576213" cy="169424"/>
              <a:chOff x="4028615" y="344771"/>
              <a:chExt cx="1610186" cy="473443"/>
            </a:xfrm>
            <a:solidFill>
              <a:srgbClr val="595959"/>
            </a:solidFill>
          </p:grpSpPr>
          <p:sp>
            <p:nvSpPr>
              <p:cNvPr id="105" name="Freeform 17">
                <a:extLst>
                  <a:ext uri="{FF2B5EF4-FFF2-40B4-BE49-F238E27FC236}">
                    <a16:creationId xmlns:a16="http://schemas.microsoft.com/office/drawing/2014/main" id="{4C29CC12-0347-DB42-A99D-55302D969A37}"/>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06" name="Freeform 18">
                <a:extLst>
                  <a:ext uri="{FF2B5EF4-FFF2-40B4-BE49-F238E27FC236}">
                    <a16:creationId xmlns:a16="http://schemas.microsoft.com/office/drawing/2014/main" id="{E1CE5DEF-3076-5740-AA05-1E366F547858}"/>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07" name="Freeform 19">
                <a:extLst>
                  <a:ext uri="{FF2B5EF4-FFF2-40B4-BE49-F238E27FC236}">
                    <a16:creationId xmlns:a16="http://schemas.microsoft.com/office/drawing/2014/main" id="{C1438983-070D-2A42-9D95-AEB18E2D7B01}"/>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08" name="Freeform 20">
                <a:extLst>
                  <a:ext uri="{FF2B5EF4-FFF2-40B4-BE49-F238E27FC236}">
                    <a16:creationId xmlns:a16="http://schemas.microsoft.com/office/drawing/2014/main" id="{244CD0B1-3F58-C343-BBE4-432CE8A9C015}"/>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09" name="Freeform 21">
                <a:extLst>
                  <a:ext uri="{FF2B5EF4-FFF2-40B4-BE49-F238E27FC236}">
                    <a16:creationId xmlns:a16="http://schemas.microsoft.com/office/drawing/2014/main" id="{16981982-E781-9143-8449-D0DDF8616A01}"/>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0" name="Freeform 22">
                <a:extLst>
                  <a:ext uri="{FF2B5EF4-FFF2-40B4-BE49-F238E27FC236}">
                    <a16:creationId xmlns:a16="http://schemas.microsoft.com/office/drawing/2014/main" id="{F5D8108B-477E-624E-B781-73537E06069C}"/>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11" name="Freeform 23">
                <a:extLst>
                  <a:ext uri="{FF2B5EF4-FFF2-40B4-BE49-F238E27FC236}">
                    <a16:creationId xmlns:a16="http://schemas.microsoft.com/office/drawing/2014/main" id="{8FBC38FF-9039-5640-BC20-7EC0AE276051}"/>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128" name="Group 127">
            <a:extLst>
              <a:ext uri="{FF2B5EF4-FFF2-40B4-BE49-F238E27FC236}">
                <a16:creationId xmlns:a16="http://schemas.microsoft.com/office/drawing/2014/main" id="{046322C9-D35B-D549-83C1-4407C15B9097}"/>
              </a:ext>
            </a:extLst>
          </p:cNvPr>
          <p:cNvGrpSpPr/>
          <p:nvPr userDrawn="1"/>
        </p:nvGrpSpPr>
        <p:grpSpPr>
          <a:xfrm>
            <a:off x="2290839" y="2529806"/>
            <a:ext cx="850504" cy="552295"/>
            <a:chOff x="563111" y="204415"/>
            <a:chExt cx="1632509" cy="1060108"/>
          </a:xfrm>
        </p:grpSpPr>
        <p:grpSp>
          <p:nvGrpSpPr>
            <p:cNvPr id="129" name="Group 128">
              <a:extLst>
                <a:ext uri="{FF2B5EF4-FFF2-40B4-BE49-F238E27FC236}">
                  <a16:creationId xmlns:a16="http://schemas.microsoft.com/office/drawing/2014/main" id="{A7BF87B4-31A9-AC48-A2BA-E29DE00231E6}"/>
                </a:ext>
              </a:extLst>
            </p:cNvPr>
            <p:cNvGrpSpPr/>
            <p:nvPr/>
          </p:nvGrpSpPr>
          <p:grpSpPr>
            <a:xfrm>
              <a:off x="563111" y="204415"/>
              <a:ext cx="575902" cy="328157"/>
              <a:chOff x="563111" y="204415"/>
              <a:chExt cx="575902" cy="328157"/>
            </a:xfrm>
          </p:grpSpPr>
          <p:sp>
            <p:nvSpPr>
              <p:cNvPr id="174" name="Freeform 1">
                <a:extLst>
                  <a:ext uri="{FF2B5EF4-FFF2-40B4-BE49-F238E27FC236}">
                    <a16:creationId xmlns:a16="http://schemas.microsoft.com/office/drawing/2014/main" id="{0AFF0E25-D94D-C74C-88C5-B69E385097BC}"/>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5" name="Freeform 2">
                <a:extLst>
                  <a:ext uri="{FF2B5EF4-FFF2-40B4-BE49-F238E27FC236}">
                    <a16:creationId xmlns:a16="http://schemas.microsoft.com/office/drawing/2014/main" id="{62D97878-C65D-2742-B959-E34915D765C9}"/>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6" name="Freeform 3">
                <a:extLst>
                  <a:ext uri="{FF2B5EF4-FFF2-40B4-BE49-F238E27FC236}">
                    <a16:creationId xmlns:a16="http://schemas.microsoft.com/office/drawing/2014/main" id="{DBF79BCE-B288-CA47-9892-A8F92C35588C}"/>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7" name="Freeform 4">
                <a:extLst>
                  <a:ext uri="{FF2B5EF4-FFF2-40B4-BE49-F238E27FC236}">
                    <a16:creationId xmlns:a16="http://schemas.microsoft.com/office/drawing/2014/main" id="{D5B78AB5-B0EE-CC4C-91BD-6E76BFFCEBEA}"/>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8" name="Freeform 26">
                <a:extLst>
                  <a:ext uri="{FF2B5EF4-FFF2-40B4-BE49-F238E27FC236}">
                    <a16:creationId xmlns:a16="http://schemas.microsoft.com/office/drawing/2014/main" id="{8992AF50-B99C-C144-8F2C-91B013760008}"/>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9" name="Freeform 27">
                <a:extLst>
                  <a:ext uri="{FF2B5EF4-FFF2-40B4-BE49-F238E27FC236}">
                    <a16:creationId xmlns:a16="http://schemas.microsoft.com/office/drawing/2014/main" id="{9E75FB83-DEEB-7C47-AA25-BFFA3299EEF4}"/>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0" name="Freeform 28">
                <a:extLst>
                  <a:ext uri="{FF2B5EF4-FFF2-40B4-BE49-F238E27FC236}">
                    <a16:creationId xmlns:a16="http://schemas.microsoft.com/office/drawing/2014/main" id="{187F4B4C-03FB-1B49-87D5-7CB94354EFBA}"/>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1" name="Freeform 29">
                <a:extLst>
                  <a:ext uri="{FF2B5EF4-FFF2-40B4-BE49-F238E27FC236}">
                    <a16:creationId xmlns:a16="http://schemas.microsoft.com/office/drawing/2014/main" id="{6C87916D-3367-1146-846A-60755910F918}"/>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30" name="Group 129">
              <a:extLst>
                <a:ext uri="{FF2B5EF4-FFF2-40B4-BE49-F238E27FC236}">
                  <a16:creationId xmlns:a16="http://schemas.microsoft.com/office/drawing/2014/main" id="{D3568A93-19E2-084C-A16F-866BCF512228}"/>
                </a:ext>
              </a:extLst>
            </p:cNvPr>
            <p:cNvGrpSpPr/>
            <p:nvPr/>
          </p:nvGrpSpPr>
          <p:grpSpPr>
            <a:xfrm>
              <a:off x="563111" y="571355"/>
              <a:ext cx="1632509" cy="322836"/>
              <a:chOff x="1192819" y="209736"/>
              <a:chExt cx="1632509" cy="322836"/>
            </a:xfrm>
          </p:grpSpPr>
          <p:sp>
            <p:nvSpPr>
              <p:cNvPr id="150" name="Freeform 5">
                <a:extLst>
                  <a:ext uri="{FF2B5EF4-FFF2-40B4-BE49-F238E27FC236}">
                    <a16:creationId xmlns:a16="http://schemas.microsoft.com/office/drawing/2014/main" id="{4A9DBA0C-8C0B-BB49-AA73-F3CEF7710FB8}"/>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1" name="Freeform 6">
                <a:extLst>
                  <a:ext uri="{FF2B5EF4-FFF2-40B4-BE49-F238E27FC236}">
                    <a16:creationId xmlns:a16="http://schemas.microsoft.com/office/drawing/2014/main" id="{206FD78D-D1F3-F74A-B573-65D045AE377B}"/>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2" name="Freeform 7">
                <a:extLst>
                  <a:ext uri="{FF2B5EF4-FFF2-40B4-BE49-F238E27FC236}">
                    <a16:creationId xmlns:a16="http://schemas.microsoft.com/office/drawing/2014/main" id="{7A6C9545-8E4E-F04A-A783-393F639854BF}"/>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3" name="Freeform 8">
                <a:extLst>
                  <a:ext uri="{FF2B5EF4-FFF2-40B4-BE49-F238E27FC236}">
                    <a16:creationId xmlns:a16="http://schemas.microsoft.com/office/drawing/2014/main" id="{8A9808DF-9601-BA47-908E-DB92BB8AF620}"/>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4" name="Freeform 9">
                <a:extLst>
                  <a:ext uri="{FF2B5EF4-FFF2-40B4-BE49-F238E27FC236}">
                    <a16:creationId xmlns:a16="http://schemas.microsoft.com/office/drawing/2014/main" id="{2438F0FF-C123-ED4D-94AB-335789546955}"/>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5" name="Freeform 10">
                <a:extLst>
                  <a:ext uri="{FF2B5EF4-FFF2-40B4-BE49-F238E27FC236}">
                    <a16:creationId xmlns:a16="http://schemas.microsoft.com/office/drawing/2014/main" id="{E1CD3D37-6984-1640-B9BC-A8316024606C}"/>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6" name="Freeform 11">
                <a:extLst>
                  <a:ext uri="{FF2B5EF4-FFF2-40B4-BE49-F238E27FC236}">
                    <a16:creationId xmlns:a16="http://schemas.microsoft.com/office/drawing/2014/main" id="{C3AE44EC-8422-DE4D-8C4F-1748CC600F69}"/>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7" name="Freeform 12">
                <a:extLst>
                  <a:ext uri="{FF2B5EF4-FFF2-40B4-BE49-F238E27FC236}">
                    <a16:creationId xmlns:a16="http://schemas.microsoft.com/office/drawing/2014/main" id="{AD761BF1-36ED-6B49-8546-8CCB9A5E0CFE}"/>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8" name="Freeform 13">
                <a:extLst>
                  <a:ext uri="{FF2B5EF4-FFF2-40B4-BE49-F238E27FC236}">
                    <a16:creationId xmlns:a16="http://schemas.microsoft.com/office/drawing/2014/main" id="{126D9BC5-5932-0648-8922-622BCDD01F23}"/>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59" name="Freeform 14">
                <a:extLst>
                  <a:ext uri="{FF2B5EF4-FFF2-40B4-BE49-F238E27FC236}">
                    <a16:creationId xmlns:a16="http://schemas.microsoft.com/office/drawing/2014/main" id="{16CC1EBD-9BA1-754E-AD78-F9C3C666E729}"/>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0" name="Freeform 15">
                <a:extLst>
                  <a:ext uri="{FF2B5EF4-FFF2-40B4-BE49-F238E27FC236}">
                    <a16:creationId xmlns:a16="http://schemas.microsoft.com/office/drawing/2014/main" id="{9002F5B0-51BB-5149-ADE1-B38910F5C4F1}"/>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1" name="Freeform 16">
                <a:extLst>
                  <a:ext uri="{FF2B5EF4-FFF2-40B4-BE49-F238E27FC236}">
                    <a16:creationId xmlns:a16="http://schemas.microsoft.com/office/drawing/2014/main" id="{BEBB063D-919F-F94B-B70B-2293986A0CA0}"/>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2" name="Freeform 30">
                <a:extLst>
                  <a:ext uri="{FF2B5EF4-FFF2-40B4-BE49-F238E27FC236}">
                    <a16:creationId xmlns:a16="http://schemas.microsoft.com/office/drawing/2014/main" id="{A669DA0F-5A90-1F45-A3A5-212C6D3201CA}"/>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3" name="Freeform 31">
                <a:extLst>
                  <a:ext uri="{FF2B5EF4-FFF2-40B4-BE49-F238E27FC236}">
                    <a16:creationId xmlns:a16="http://schemas.microsoft.com/office/drawing/2014/main" id="{22478F32-E92B-7242-AB41-5919141DC94D}"/>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4" name="Freeform 32">
                <a:extLst>
                  <a:ext uri="{FF2B5EF4-FFF2-40B4-BE49-F238E27FC236}">
                    <a16:creationId xmlns:a16="http://schemas.microsoft.com/office/drawing/2014/main" id="{EFB3E2B5-04DC-D445-A66C-FF4506A38A51}"/>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5" name="Freeform 33">
                <a:extLst>
                  <a:ext uri="{FF2B5EF4-FFF2-40B4-BE49-F238E27FC236}">
                    <a16:creationId xmlns:a16="http://schemas.microsoft.com/office/drawing/2014/main" id="{00DD2C8C-4CF8-124B-B022-C6DE4B03689A}"/>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6" name="Freeform 34">
                <a:extLst>
                  <a:ext uri="{FF2B5EF4-FFF2-40B4-BE49-F238E27FC236}">
                    <a16:creationId xmlns:a16="http://schemas.microsoft.com/office/drawing/2014/main" id="{45596763-80DF-EE48-A283-70948F1BFAB6}"/>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7" name="Freeform 35">
                <a:extLst>
                  <a:ext uri="{FF2B5EF4-FFF2-40B4-BE49-F238E27FC236}">
                    <a16:creationId xmlns:a16="http://schemas.microsoft.com/office/drawing/2014/main" id="{DD4D65A6-601C-4645-8E85-9F5E21CAD83A}"/>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8" name="Freeform 36">
                <a:extLst>
                  <a:ext uri="{FF2B5EF4-FFF2-40B4-BE49-F238E27FC236}">
                    <a16:creationId xmlns:a16="http://schemas.microsoft.com/office/drawing/2014/main" id="{CAC1E7CA-C37D-E148-B004-FE6E1905FDAE}"/>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69" name="Freeform 37">
                <a:extLst>
                  <a:ext uri="{FF2B5EF4-FFF2-40B4-BE49-F238E27FC236}">
                    <a16:creationId xmlns:a16="http://schemas.microsoft.com/office/drawing/2014/main" id="{DBDB2C45-96CA-F047-B533-F004E8C8215E}"/>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0" name="Freeform 38">
                <a:extLst>
                  <a:ext uri="{FF2B5EF4-FFF2-40B4-BE49-F238E27FC236}">
                    <a16:creationId xmlns:a16="http://schemas.microsoft.com/office/drawing/2014/main" id="{BC688533-7BAF-AF47-A240-C59621AB5444}"/>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1" name="Freeform 39">
                <a:extLst>
                  <a:ext uri="{FF2B5EF4-FFF2-40B4-BE49-F238E27FC236}">
                    <a16:creationId xmlns:a16="http://schemas.microsoft.com/office/drawing/2014/main" id="{E35CDF32-2EB8-A647-BA01-B7E9CFA74BF0}"/>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2" name="Freeform 40">
                <a:extLst>
                  <a:ext uri="{FF2B5EF4-FFF2-40B4-BE49-F238E27FC236}">
                    <a16:creationId xmlns:a16="http://schemas.microsoft.com/office/drawing/2014/main" id="{B87307F5-2D55-E14C-8838-58BC8E37B63C}"/>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73" name="Freeform 41">
                <a:extLst>
                  <a:ext uri="{FF2B5EF4-FFF2-40B4-BE49-F238E27FC236}">
                    <a16:creationId xmlns:a16="http://schemas.microsoft.com/office/drawing/2014/main" id="{BA436541-8455-B146-B7C5-112996C8A09C}"/>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31" name="Group 130">
              <a:extLst>
                <a:ext uri="{FF2B5EF4-FFF2-40B4-BE49-F238E27FC236}">
                  <a16:creationId xmlns:a16="http://schemas.microsoft.com/office/drawing/2014/main" id="{72320527-6431-2445-9C3C-866049CF26B0}"/>
                </a:ext>
              </a:extLst>
            </p:cNvPr>
            <p:cNvGrpSpPr/>
            <p:nvPr/>
          </p:nvGrpSpPr>
          <p:grpSpPr>
            <a:xfrm>
              <a:off x="563111" y="935774"/>
              <a:ext cx="1429111" cy="328749"/>
              <a:chOff x="2888595" y="208554"/>
              <a:chExt cx="1429111" cy="328749"/>
            </a:xfrm>
          </p:grpSpPr>
          <p:sp>
            <p:nvSpPr>
              <p:cNvPr id="132" name="Freeform 17">
                <a:extLst>
                  <a:ext uri="{FF2B5EF4-FFF2-40B4-BE49-F238E27FC236}">
                    <a16:creationId xmlns:a16="http://schemas.microsoft.com/office/drawing/2014/main" id="{C741BE54-D7B7-BB4C-91B4-4ED281F9EF9C}"/>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3" name="Freeform 18">
                <a:extLst>
                  <a:ext uri="{FF2B5EF4-FFF2-40B4-BE49-F238E27FC236}">
                    <a16:creationId xmlns:a16="http://schemas.microsoft.com/office/drawing/2014/main" id="{4C229548-B7B4-734E-A823-D781DF500B25}"/>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4" name="Freeform 19">
                <a:extLst>
                  <a:ext uri="{FF2B5EF4-FFF2-40B4-BE49-F238E27FC236}">
                    <a16:creationId xmlns:a16="http://schemas.microsoft.com/office/drawing/2014/main" id="{5E3E49B2-6A5F-E54A-8E28-0CB3304539C7}"/>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5" name="Freeform 20">
                <a:extLst>
                  <a:ext uri="{FF2B5EF4-FFF2-40B4-BE49-F238E27FC236}">
                    <a16:creationId xmlns:a16="http://schemas.microsoft.com/office/drawing/2014/main" id="{A022BFE9-4A8B-6B45-A31D-2CA0F668B493}"/>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6" name="Freeform 21">
                <a:extLst>
                  <a:ext uri="{FF2B5EF4-FFF2-40B4-BE49-F238E27FC236}">
                    <a16:creationId xmlns:a16="http://schemas.microsoft.com/office/drawing/2014/main" id="{368D9E8D-F11F-A44E-BD04-25F18DA50FF2}"/>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7" name="Freeform 22">
                <a:extLst>
                  <a:ext uri="{FF2B5EF4-FFF2-40B4-BE49-F238E27FC236}">
                    <a16:creationId xmlns:a16="http://schemas.microsoft.com/office/drawing/2014/main" id="{AFA65A59-40D1-C444-8E84-00F2BD2BE81F}"/>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8" name="Freeform 23">
                <a:extLst>
                  <a:ext uri="{FF2B5EF4-FFF2-40B4-BE49-F238E27FC236}">
                    <a16:creationId xmlns:a16="http://schemas.microsoft.com/office/drawing/2014/main" id="{F14F06A3-6DFC-C244-A406-54B3DBE70AC0}"/>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39" name="Freeform 24">
                <a:extLst>
                  <a:ext uri="{FF2B5EF4-FFF2-40B4-BE49-F238E27FC236}">
                    <a16:creationId xmlns:a16="http://schemas.microsoft.com/office/drawing/2014/main" id="{6F4D7884-687C-784E-8A2C-3FEC21C0F9EC}"/>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0" name="Freeform 25">
                <a:extLst>
                  <a:ext uri="{FF2B5EF4-FFF2-40B4-BE49-F238E27FC236}">
                    <a16:creationId xmlns:a16="http://schemas.microsoft.com/office/drawing/2014/main" id="{4E9631B1-FF49-A94B-B10E-295EF4E74025}"/>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1" name="Freeform 42">
                <a:extLst>
                  <a:ext uri="{FF2B5EF4-FFF2-40B4-BE49-F238E27FC236}">
                    <a16:creationId xmlns:a16="http://schemas.microsoft.com/office/drawing/2014/main" id="{E9B3E4F8-9573-5F49-8F28-614031884CDB}"/>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2" name="Freeform 43">
                <a:extLst>
                  <a:ext uri="{FF2B5EF4-FFF2-40B4-BE49-F238E27FC236}">
                    <a16:creationId xmlns:a16="http://schemas.microsoft.com/office/drawing/2014/main" id="{31358848-1A70-1444-B5C5-49DF6ADFBC0D}"/>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3" name="Freeform 44">
                <a:extLst>
                  <a:ext uri="{FF2B5EF4-FFF2-40B4-BE49-F238E27FC236}">
                    <a16:creationId xmlns:a16="http://schemas.microsoft.com/office/drawing/2014/main" id="{A44EB9A1-11C3-9243-9B20-68B1D53F17D6}"/>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4" name="Freeform 45">
                <a:extLst>
                  <a:ext uri="{FF2B5EF4-FFF2-40B4-BE49-F238E27FC236}">
                    <a16:creationId xmlns:a16="http://schemas.microsoft.com/office/drawing/2014/main" id="{4ADE9B16-5012-9140-9696-89CA2571BC0D}"/>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5" name="Freeform 46">
                <a:extLst>
                  <a:ext uri="{FF2B5EF4-FFF2-40B4-BE49-F238E27FC236}">
                    <a16:creationId xmlns:a16="http://schemas.microsoft.com/office/drawing/2014/main" id="{ABDF38DE-346F-014B-A5D8-8F241583E8D2}"/>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6" name="Freeform 47">
                <a:extLst>
                  <a:ext uri="{FF2B5EF4-FFF2-40B4-BE49-F238E27FC236}">
                    <a16:creationId xmlns:a16="http://schemas.microsoft.com/office/drawing/2014/main" id="{49B6C799-ECAA-D044-B52C-18B605AE7D60}"/>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7" name="Freeform 48">
                <a:extLst>
                  <a:ext uri="{FF2B5EF4-FFF2-40B4-BE49-F238E27FC236}">
                    <a16:creationId xmlns:a16="http://schemas.microsoft.com/office/drawing/2014/main" id="{B68C1046-7677-254D-B092-A44ACF0E6A0F}"/>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8" name="Freeform 49">
                <a:extLst>
                  <a:ext uri="{FF2B5EF4-FFF2-40B4-BE49-F238E27FC236}">
                    <a16:creationId xmlns:a16="http://schemas.microsoft.com/office/drawing/2014/main" id="{1A9BAA4A-7FFD-FA45-87B2-50C27939263D}"/>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49" name="Freeform 50">
                <a:extLst>
                  <a:ext uri="{FF2B5EF4-FFF2-40B4-BE49-F238E27FC236}">
                    <a16:creationId xmlns:a16="http://schemas.microsoft.com/office/drawing/2014/main" id="{1F817D56-6718-D64A-9A32-EB3644FE5A67}"/>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182" name="Group 181">
            <a:extLst>
              <a:ext uri="{FF2B5EF4-FFF2-40B4-BE49-F238E27FC236}">
                <a16:creationId xmlns:a16="http://schemas.microsoft.com/office/drawing/2014/main" id="{F319C566-3995-664D-90AD-9889E06C9FB4}"/>
              </a:ext>
            </a:extLst>
          </p:cNvPr>
          <p:cNvGrpSpPr/>
          <p:nvPr userDrawn="1"/>
        </p:nvGrpSpPr>
        <p:grpSpPr>
          <a:xfrm>
            <a:off x="2290839" y="3333179"/>
            <a:ext cx="774023" cy="327523"/>
            <a:chOff x="1824675" y="5663357"/>
            <a:chExt cx="774023" cy="327523"/>
          </a:xfrm>
        </p:grpSpPr>
        <p:grpSp>
          <p:nvGrpSpPr>
            <p:cNvPr id="183" name="Group 182">
              <a:extLst>
                <a:ext uri="{FF2B5EF4-FFF2-40B4-BE49-F238E27FC236}">
                  <a16:creationId xmlns:a16="http://schemas.microsoft.com/office/drawing/2014/main" id="{94A75D61-0924-1045-9327-0A410AE8B706}"/>
                </a:ext>
              </a:extLst>
            </p:cNvPr>
            <p:cNvGrpSpPr/>
            <p:nvPr userDrawn="1"/>
          </p:nvGrpSpPr>
          <p:grpSpPr>
            <a:xfrm>
              <a:off x="1824675" y="5663357"/>
              <a:ext cx="273105" cy="155650"/>
              <a:chOff x="1282473" y="4037694"/>
              <a:chExt cx="1429535" cy="814729"/>
            </a:xfrm>
            <a:solidFill>
              <a:schemeClr val="accent3"/>
            </a:solidFill>
          </p:grpSpPr>
          <p:sp>
            <p:nvSpPr>
              <p:cNvPr id="197" name="Freeform 33">
                <a:extLst>
                  <a:ext uri="{FF2B5EF4-FFF2-40B4-BE49-F238E27FC236}">
                    <a16:creationId xmlns:a16="http://schemas.microsoft.com/office/drawing/2014/main" id="{53FE40F5-C7F0-E641-9CEC-9C75D6E755B6}"/>
                  </a:ext>
                </a:extLst>
              </p:cNvPr>
              <p:cNvSpPr>
                <a:spLocks noChangeArrowheads="1"/>
              </p:cNvSpPr>
              <p:nvPr/>
            </p:nvSpPr>
            <p:spPr bwMode="auto">
              <a:xfrm>
                <a:off x="1282473" y="4066002"/>
                <a:ext cx="368884" cy="773152"/>
              </a:xfrm>
              <a:custGeom>
                <a:avLst/>
                <a:gdLst>
                  <a:gd name="T0" fmla="*/ 1552 w 1838"/>
                  <a:gd name="T1" fmla="*/ 3595 h 3854"/>
                  <a:gd name="T2" fmla="*/ 1552 w 1838"/>
                  <a:gd name="T3" fmla="*/ 3595 h 3854"/>
                  <a:gd name="T4" fmla="*/ 699 w 1838"/>
                  <a:gd name="T5" fmla="*/ 3853 h 3854"/>
                  <a:gd name="T6" fmla="*/ 0 w 1838"/>
                  <a:gd name="T7" fmla="*/ 3853 h 3854"/>
                  <a:gd name="T8" fmla="*/ 0 w 1838"/>
                  <a:gd name="T9" fmla="*/ 0 h 3854"/>
                  <a:gd name="T10" fmla="*/ 699 w 1838"/>
                  <a:gd name="T11" fmla="*/ 0 h 3854"/>
                  <a:gd name="T12" fmla="*/ 1112 w 1838"/>
                  <a:gd name="T13" fmla="*/ 38 h 3854"/>
                  <a:gd name="T14" fmla="*/ 1436 w 1838"/>
                  <a:gd name="T15" fmla="*/ 181 h 3854"/>
                  <a:gd name="T16" fmla="*/ 1643 w 1838"/>
                  <a:gd name="T17" fmla="*/ 452 h 3854"/>
                  <a:gd name="T18" fmla="*/ 1720 w 1838"/>
                  <a:gd name="T19" fmla="*/ 879 h 3854"/>
                  <a:gd name="T20" fmla="*/ 1565 w 1838"/>
                  <a:gd name="T21" fmla="*/ 1487 h 3854"/>
                  <a:gd name="T22" fmla="*/ 1061 w 1838"/>
                  <a:gd name="T23" fmla="*/ 1771 h 3854"/>
                  <a:gd name="T24" fmla="*/ 1423 w 1838"/>
                  <a:gd name="T25" fmla="*/ 1862 h 3854"/>
                  <a:gd name="T26" fmla="*/ 1669 w 1838"/>
                  <a:gd name="T27" fmla="*/ 2081 h 3854"/>
                  <a:gd name="T28" fmla="*/ 1798 w 1838"/>
                  <a:gd name="T29" fmla="*/ 2392 h 3854"/>
                  <a:gd name="T30" fmla="*/ 1837 w 1838"/>
                  <a:gd name="T31" fmla="*/ 2754 h 3854"/>
                  <a:gd name="T32" fmla="*/ 1552 w 1838"/>
                  <a:gd name="T33" fmla="*/ 3595 h 3854"/>
                  <a:gd name="T34" fmla="*/ 1345 w 1838"/>
                  <a:gd name="T35" fmla="*/ 569 h 3854"/>
                  <a:gd name="T36" fmla="*/ 1345 w 1838"/>
                  <a:gd name="T37" fmla="*/ 569 h 3854"/>
                  <a:gd name="T38" fmla="*/ 1190 w 1838"/>
                  <a:gd name="T39" fmla="*/ 388 h 3854"/>
                  <a:gd name="T40" fmla="*/ 957 w 1838"/>
                  <a:gd name="T41" fmla="*/ 297 h 3854"/>
                  <a:gd name="T42" fmla="*/ 647 w 1838"/>
                  <a:gd name="T43" fmla="*/ 284 h 3854"/>
                  <a:gd name="T44" fmla="*/ 324 w 1838"/>
                  <a:gd name="T45" fmla="*/ 284 h 3854"/>
                  <a:gd name="T46" fmla="*/ 324 w 1838"/>
                  <a:gd name="T47" fmla="*/ 1642 h 3854"/>
                  <a:gd name="T48" fmla="*/ 699 w 1838"/>
                  <a:gd name="T49" fmla="*/ 1642 h 3854"/>
                  <a:gd name="T50" fmla="*/ 1229 w 1838"/>
                  <a:gd name="T51" fmla="*/ 1435 h 3854"/>
                  <a:gd name="T52" fmla="*/ 1397 w 1838"/>
                  <a:gd name="T53" fmla="*/ 879 h 3854"/>
                  <a:gd name="T54" fmla="*/ 1345 w 1838"/>
                  <a:gd name="T55" fmla="*/ 569 h 3854"/>
                  <a:gd name="T56" fmla="*/ 1307 w 1838"/>
                  <a:gd name="T57" fmla="*/ 2146 h 3854"/>
                  <a:gd name="T58" fmla="*/ 1307 w 1838"/>
                  <a:gd name="T59" fmla="*/ 2146 h 3854"/>
                  <a:gd name="T60" fmla="*/ 712 w 1838"/>
                  <a:gd name="T61" fmla="*/ 1926 h 3854"/>
                  <a:gd name="T62" fmla="*/ 324 w 1838"/>
                  <a:gd name="T63" fmla="*/ 1926 h 3854"/>
                  <a:gd name="T64" fmla="*/ 324 w 1838"/>
                  <a:gd name="T65" fmla="*/ 3569 h 3854"/>
                  <a:gd name="T66" fmla="*/ 647 w 1838"/>
                  <a:gd name="T67" fmla="*/ 3569 h 3854"/>
                  <a:gd name="T68" fmla="*/ 1307 w 1838"/>
                  <a:gd name="T69" fmla="*/ 3375 h 3854"/>
                  <a:gd name="T70" fmla="*/ 1501 w 1838"/>
                  <a:gd name="T71" fmla="*/ 2754 h 3854"/>
                  <a:gd name="T72" fmla="*/ 1307 w 1838"/>
                  <a:gd name="T73" fmla="*/ 2146 h 3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8" h="3854">
                    <a:moveTo>
                      <a:pt x="1552" y="3595"/>
                    </a:moveTo>
                    <a:lnTo>
                      <a:pt x="1552" y="3595"/>
                    </a:lnTo>
                    <a:cubicBezTo>
                      <a:pt x="1371" y="3763"/>
                      <a:pt x="1074" y="3853"/>
                      <a:pt x="699" y="3853"/>
                    </a:cubicBezTo>
                    <a:cubicBezTo>
                      <a:pt x="0" y="3853"/>
                      <a:pt x="0" y="3853"/>
                      <a:pt x="0" y="3853"/>
                    </a:cubicBezTo>
                    <a:cubicBezTo>
                      <a:pt x="0" y="0"/>
                      <a:pt x="0" y="0"/>
                      <a:pt x="0" y="0"/>
                    </a:cubicBezTo>
                    <a:cubicBezTo>
                      <a:pt x="699" y="0"/>
                      <a:pt x="699" y="0"/>
                      <a:pt x="699" y="0"/>
                    </a:cubicBezTo>
                    <a:cubicBezTo>
                      <a:pt x="841" y="0"/>
                      <a:pt x="983" y="12"/>
                      <a:pt x="1112" y="38"/>
                    </a:cubicBezTo>
                    <a:cubicBezTo>
                      <a:pt x="1242" y="64"/>
                      <a:pt x="1345" y="116"/>
                      <a:pt x="1436" y="181"/>
                    </a:cubicBezTo>
                    <a:cubicBezTo>
                      <a:pt x="1526" y="245"/>
                      <a:pt x="1604" y="336"/>
                      <a:pt x="1643" y="452"/>
                    </a:cubicBezTo>
                    <a:cubicBezTo>
                      <a:pt x="1695" y="569"/>
                      <a:pt x="1720" y="711"/>
                      <a:pt x="1720" y="879"/>
                    </a:cubicBezTo>
                    <a:cubicBezTo>
                      <a:pt x="1720" y="1138"/>
                      <a:pt x="1669" y="1332"/>
                      <a:pt x="1565" y="1487"/>
                    </a:cubicBezTo>
                    <a:cubicBezTo>
                      <a:pt x="1462" y="1629"/>
                      <a:pt x="1294" y="1719"/>
                      <a:pt x="1061" y="1771"/>
                    </a:cubicBezTo>
                    <a:cubicBezTo>
                      <a:pt x="1203" y="1771"/>
                      <a:pt x="1333" y="1810"/>
                      <a:pt x="1423" y="1862"/>
                    </a:cubicBezTo>
                    <a:cubicBezTo>
                      <a:pt x="1526" y="1926"/>
                      <a:pt x="1604" y="2004"/>
                      <a:pt x="1669" y="2081"/>
                    </a:cubicBezTo>
                    <a:cubicBezTo>
                      <a:pt x="1733" y="2172"/>
                      <a:pt x="1772" y="2276"/>
                      <a:pt x="1798" y="2392"/>
                    </a:cubicBezTo>
                    <a:cubicBezTo>
                      <a:pt x="1824" y="2509"/>
                      <a:pt x="1837" y="2625"/>
                      <a:pt x="1837" y="2754"/>
                    </a:cubicBezTo>
                    <a:cubicBezTo>
                      <a:pt x="1837" y="3142"/>
                      <a:pt x="1746" y="3414"/>
                      <a:pt x="1552" y="3595"/>
                    </a:cubicBezTo>
                    <a:close/>
                    <a:moveTo>
                      <a:pt x="1345" y="569"/>
                    </a:moveTo>
                    <a:lnTo>
                      <a:pt x="1345" y="569"/>
                    </a:lnTo>
                    <a:cubicBezTo>
                      <a:pt x="1307" y="491"/>
                      <a:pt x="1255" y="426"/>
                      <a:pt x="1190" y="388"/>
                    </a:cubicBezTo>
                    <a:cubicBezTo>
                      <a:pt x="1126" y="349"/>
                      <a:pt x="1048" y="323"/>
                      <a:pt x="957" y="297"/>
                    </a:cubicBezTo>
                    <a:cubicBezTo>
                      <a:pt x="867" y="284"/>
                      <a:pt x="764" y="284"/>
                      <a:pt x="647" y="284"/>
                    </a:cubicBezTo>
                    <a:cubicBezTo>
                      <a:pt x="324" y="284"/>
                      <a:pt x="324" y="284"/>
                      <a:pt x="324" y="284"/>
                    </a:cubicBezTo>
                    <a:cubicBezTo>
                      <a:pt x="324" y="1642"/>
                      <a:pt x="324" y="1642"/>
                      <a:pt x="324" y="1642"/>
                    </a:cubicBezTo>
                    <a:cubicBezTo>
                      <a:pt x="699" y="1642"/>
                      <a:pt x="699" y="1642"/>
                      <a:pt x="699" y="1642"/>
                    </a:cubicBezTo>
                    <a:cubicBezTo>
                      <a:pt x="944" y="1642"/>
                      <a:pt x="1126" y="1577"/>
                      <a:pt x="1229" y="1435"/>
                    </a:cubicBezTo>
                    <a:cubicBezTo>
                      <a:pt x="1333" y="1293"/>
                      <a:pt x="1397" y="1099"/>
                      <a:pt x="1397" y="879"/>
                    </a:cubicBezTo>
                    <a:cubicBezTo>
                      <a:pt x="1397" y="750"/>
                      <a:pt x="1371" y="646"/>
                      <a:pt x="1345" y="569"/>
                    </a:cubicBezTo>
                    <a:close/>
                    <a:moveTo>
                      <a:pt x="1307" y="2146"/>
                    </a:moveTo>
                    <a:lnTo>
                      <a:pt x="1307" y="2146"/>
                    </a:lnTo>
                    <a:cubicBezTo>
                      <a:pt x="1177" y="2004"/>
                      <a:pt x="983" y="1926"/>
                      <a:pt x="712" y="1926"/>
                    </a:cubicBezTo>
                    <a:cubicBezTo>
                      <a:pt x="324" y="1926"/>
                      <a:pt x="324" y="1926"/>
                      <a:pt x="324" y="1926"/>
                    </a:cubicBezTo>
                    <a:cubicBezTo>
                      <a:pt x="324" y="3569"/>
                      <a:pt x="324" y="3569"/>
                      <a:pt x="324" y="3569"/>
                    </a:cubicBezTo>
                    <a:cubicBezTo>
                      <a:pt x="647" y="3569"/>
                      <a:pt x="647" y="3569"/>
                      <a:pt x="647" y="3569"/>
                    </a:cubicBezTo>
                    <a:cubicBezTo>
                      <a:pt x="957" y="3569"/>
                      <a:pt x="1164" y="3504"/>
                      <a:pt x="1307" y="3375"/>
                    </a:cubicBezTo>
                    <a:cubicBezTo>
                      <a:pt x="1436" y="3258"/>
                      <a:pt x="1501" y="3051"/>
                      <a:pt x="1501" y="2754"/>
                    </a:cubicBezTo>
                    <a:cubicBezTo>
                      <a:pt x="1501" y="2495"/>
                      <a:pt x="1436" y="2288"/>
                      <a:pt x="1307" y="214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8" name="Freeform 34">
                <a:extLst>
                  <a:ext uri="{FF2B5EF4-FFF2-40B4-BE49-F238E27FC236}">
                    <a16:creationId xmlns:a16="http://schemas.microsoft.com/office/drawing/2014/main" id="{60EAF709-ADE2-DF4F-9E80-3BC95FF65164}"/>
                  </a:ext>
                </a:extLst>
              </p:cNvPr>
              <p:cNvSpPr>
                <a:spLocks noChangeArrowheads="1"/>
              </p:cNvSpPr>
              <p:nvPr/>
            </p:nvSpPr>
            <p:spPr bwMode="auto">
              <a:xfrm>
                <a:off x="1762818" y="4037694"/>
                <a:ext cx="64576" cy="801459"/>
              </a:xfrm>
              <a:custGeom>
                <a:avLst/>
                <a:gdLst>
                  <a:gd name="T0" fmla="*/ 0 w 324"/>
                  <a:gd name="T1" fmla="*/ 0 h 3996"/>
                  <a:gd name="T2" fmla="*/ 323 w 324"/>
                  <a:gd name="T3" fmla="*/ 0 h 3996"/>
                  <a:gd name="T4" fmla="*/ 323 w 324"/>
                  <a:gd name="T5" fmla="*/ 3995 h 3996"/>
                  <a:gd name="T6" fmla="*/ 0 w 324"/>
                  <a:gd name="T7" fmla="*/ 3995 h 3996"/>
                  <a:gd name="T8" fmla="*/ 0 w 324"/>
                  <a:gd name="T9" fmla="*/ 0 h 3996"/>
                </a:gdLst>
                <a:ahLst/>
                <a:cxnLst>
                  <a:cxn ang="0">
                    <a:pos x="T0" y="T1"/>
                  </a:cxn>
                  <a:cxn ang="0">
                    <a:pos x="T2" y="T3"/>
                  </a:cxn>
                  <a:cxn ang="0">
                    <a:pos x="T4" y="T5"/>
                  </a:cxn>
                  <a:cxn ang="0">
                    <a:pos x="T6" y="T7"/>
                  </a:cxn>
                  <a:cxn ang="0">
                    <a:pos x="T8" y="T9"/>
                  </a:cxn>
                </a:cxnLst>
                <a:rect l="0" t="0" r="r" b="b"/>
                <a:pathLst>
                  <a:path w="324" h="3996">
                    <a:moveTo>
                      <a:pt x="0" y="0"/>
                    </a:moveTo>
                    <a:lnTo>
                      <a:pt x="323" y="0"/>
                    </a:lnTo>
                    <a:lnTo>
                      <a:pt x="323" y="3995"/>
                    </a:lnTo>
                    <a:lnTo>
                      <a:pt x="0" y="399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9" name="Freeform 35">
                <a:extLst>
                  <a:ext uri="{FF2B5EF4-FFF2-40B4-BE49-F238E27FC236}">
                    <a16:creationId xmlns:a16="http://schemas.microsoft.com/office/drawing/2014/main" id="{52F8A9A7-181B-AA44-A796-62F37F49D0F3}"/>
                  </a:ext>
                </a:extLst>
              </p:cNvPr>
              <p:cNvSpPr>
                <a:spLocks noChangeArrowheads="1"/>
              </p:cNvSpPr>
              <p:nvPr/>
            </p:nvSpPr>
            <p:spPr bwMode="auto">
              <a:xfrm>
                <a:off x="1954779" y="4242040"/>
                <a:ext cx="311384" cy="602421"/>
              </a:xfrm>
              <a:custGeom>
                <a:avLst/>
                <a:gdLst>
                  <a:gd name="T0" fmla="*/ 1242 w 1553"/>
                  <a:gd name="T1" fmla="*/ 2703 h 3001"/>
                  <a:gd name="T2" fmla="*/ 1242 w 1553"/>
                  <a:gd name="T3" fmla="*/ 2703 h 3001"/>
                  <a:gd name="T4" fmla="*/ 944 w 1553"/>
                  <a:gd name="T5" fmla="*/ 2923 h 3001"/>
                  <a:gd name="T6" fmla="*/ 582 w 1553"/>
                  <a:gd name="T7" fmla="*/ 3000 h 3001"/>
                  <a:gd name="T8" fmla="*/ 129 w 1553"/>
                  <a:gd name="T9" fmla="*/ 2806 h 3001"/>
                  <a:gd name="T10" fmla="*/ 0 w 1553"/>
                  <a:gd name="T11" fmla="*/ 2328 h 3001"/>
                  <a:gd name="T12" fmla="*/ 0 w 1553"/>
                  <a:gd name="T13" fmla="*/ 0 h 3001"/>
                  <a:gd name="T14" fmla="*/ 336 w 1553"/>
                  <a:gd name="T15" fmla="*/ 0 h 3001"/>
                  <a:gd name="T16" fmla="*/ 336 w 1553"/>
                  <a:gd name="T17" fmla="*/ 2302 h 3001"/>
                  <a:gd name="T18" fmla="*/ 401 w 1553"/>
                  <a:gd name="T19" fmla="*/ 2586 h 3001"/>
                  <a:gd name="T20" fmla="*/ 647 w 1553"/>
                  <a:gd name="T21" fmla="*/ 2690 h 3001"/>
                  <a:gd name="T22" fmla="*/ 802 w 1553"/>
                  <a:gd name="T23" fmla="*/ 2664 h 3001"/>
                  <a:gd name="T24" fmla="*/ 970 w 1553"/>
                  <a:gd name="T25" fmla="*/ 2599 h 3001"/>
                  <a:gd name="T26" fmla="*/ 1112 w 1553"/>
                  <a:gd name="T27" fmla="*/ 2509 h 3001"/>
                  <a:gd name="T28" fmla="*/ 1228 w 1553"/>
                  <a:gd name="T29" fmla="*/ 2405 h 3001"/>
                  <a:gd name="T30" fmla="*/ 1228 w 1553"/>
                  <a:gd name="T31" fmla="*/ 0 h 3001"/>
                  <a:gd name="T32" fmla="*/ 1552 w 1553"/>
                  <a:gd name="T33" fmla="*/ 0 h 3001"/>
                  <a:gd name="T34" fmla="*/ 1552 w 1553"/>
                  <a:gd name="T35" fmla="*/ 2974 h 3001"/>
                  <a:gd name="T36" fmla="*/ 1242 w 1553"/>
                  <a:gd name="T37" fmla="*/ 2974 h 3001"/>
                  <a:gd name="T38" fmla="*/ 1242 w 1553"/>
                  <a:gd name="T39" fmla="*/ 2703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3" h="3001">
                    <a:moveTo>
                      <a:pt x="1242" y="2703"/>
                    </a:moveTo>
                    <a:lnTo>
                      <a:pt x="1242" y="2703"/>
                    </a:lnTo>
                    <a:cubicBezTo>
                      <a:pt x="1151" y="2793"/>
                      <a:pt x="1048" y="2858"/>
                      <a:pt x="944" y="2923"/>
                    </a:cubicBezTo>
                    <a:cubicBezTo>
                      <a:pt x="828" y="2974"/>
                      <a:pt x="711" y="3000"/>
                      <a:pt x="582" y="3000"/>
                    </a:cubicBezTo>
                    <a:cubicBezTo>
                      <a:pt x="362" y="3000"/>
                      <a:pt x="220" y="2936"/>
                      <a:pt x="129" y="2806"/>
                    </a:cubicBezTo>
                    <a:cubicBezTo>
                      <a:pt x="52" y="2677"/>
                      <a:pt x="0" y="2522"/>
                      <a:pt x="0" y="2328"/>
                    </a:cubicBezTo>
                    <a:cubicBezTo>
                      <a:pt x="0" y="0"/>
                      <a:pt x="0" y="0"/>
                      <a:pt x="0" y="0"/>
                    </a:cubicBezTo>
                    <a:cubicBezTo>
                      <a:pt x="336" y="0"/>
                      <a:pt x="336" y="0"/>
                      <a:pt x="336" y="0"/>
                    </a:cubicBezTo>
                    <a:cubicBezTo>
                      <a:pt x="336" y="2302"/>
                      <a:pt x="336" y="2302"/>
                      <a:pt x="336" y="2302"/>
                    </a:cubicBezTo>
                    <a:cubicBezTo>
                      <a:pt x="336" y="2418"/>
                      <a:pt x="362" y="2509"/>
                      <a:pt x="401" y="2586"/>
                    </a:cubicBezTo>
                    <a:cubicBezTo>
                      <a:pt x="440" y="2651"/>
                      <a:pt x="530" y="2690"/>
                      <a:pt x="647" y="2690"/>
                    </a:cubicBezTo>
                    <a:cubicBezTo>
                      <a:pt x="698" y="2690"/>
                      <a:pt x="750" y="2677"/>
                      <a:pt x="802" y="2664"/>
                    </a:cubicBezTo>
                    <a:cubicBezTo>
                      <a:pt x="853" y="2651"/>
                      <a:pt x="905" y="2625"/>
                      <a:pt x="970" y="2599"/>
                    </a:cubicBezTo>
                    <a:cubicBezTo>
                      <a:pt x="1021" y="2573"/>
                      <a:pt x="1073" y="2547"/>
                      <a:pt x="1112" y="2509"/>
                    </a:cubicBezTo>
                    <a:cubicBezTo>
                      <a:pt x="1164" y="2470"/>
                      <a:pt x="1203" y="2444"/>
                      <a:pt x="1228" y="2405"/>
                    </a:cubicBezTo>
                    <a:cubicBezTo>
                      <a:pt x="1228" y="0"/>
                      <a:pt x="1228" y="0"/>
                      <a:pt x="1228" y="0"/>
                    </a:cubicBezTo>
                    <a:cubicBezTo>
                      <a:pt x="1552" y="0"/>
                      <a:pt x="1552" y="0"/>
                      <a:pt x="1552" y="0"/>
                    </a:cubicBezTo>
                    <a:cubicBezTo>
                      <a:pt x="1552" y="2974"/>
                      <a:pt x="1552" y="2974"/>
                      <a:pt x="1552" y="2974"/>
                    </a:cubicBezTo>
                    <a:cubicBezTo>
                      <a:pt x="1242" y="2974"/>
                      <a:pt x="1242" y="2974"/>
                      <a:pt x="1242" y="2974"/>
                    </a:cubicBezTo>
                    <a:lnTo>
                      <a:pt x="1242" y="270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0" name="Freeform 36">
                <a:extLst>
                  <a:ext uri="{FF2B5EF4-FFF2-40B4-BE49-F238E27FC236}">
                    <a16:creationId xmlns:a16="http://schemas.microsoft.com/office/drawing/2014/main" id="{3BE5491C-72E8-3A46-8ADC-7F35211C25A7}"/>
                  </a:ext>
                </a:extLst>
              </p:cNvPr>
              <p:cNvSpPr>
                <a:spLocks noChangeArrowheads="1"/>
              </p:cNvSpPr>
              <p:nvPr/>
            </p:nvSpPr>
            <p:spPr bwMode="auto">
              <a:xfrm>
                <a:off x="2387355" y="4232309"/>
                <a:ext cx="324653" cy="620114"/>
              </a:xfrm>
              <a:custGeom>
                <a:avLst/>
                <a:gdLst>
                  <a:gd name="T0" fmla="*/ 1422 w 1617"/>
                  <a:gd name="T1" fmla="*/ 2897 h 3092"/>
                  <a:gd name="T2" fmla="*/ 1422 w 1617"/>
                  <a:gd name="T3" fmla="*/ 2897 h 3092"/>
                  <a:gd name="T4" fmla="*/ 802 w 1617"/>
                  <a:gd name="T5" fmla="*/ 3091 h 3092"/>
                  <a:gd name="T6" fmla="*/ 206 w 1617"/>
                  <a:gd name="T7" fmla="*/ 2871 h 3092"/>
                  <a:gd name="T8" fmla="*/ 0 w 1617"/>
                  <a:gd name="T9" fmla="*/ 2315 h 3092"/>
                  <a:gd name="T10" fmla="*/ 0 w 1617"/>
                  <a:gd name="T11" fmla="*/ 763 h 3092"/>
                  <a:gd name="T12" fmla="*/ 206 w 1617"/>
                  <a:gd name="T13" fmla="*/ 194 h 3092"/>
                  <a:gd name="T14" fmla="*/ 827 w 1617"/>
                  <a:gd name="T15" fmla="*/ 0 h 3092"/>
                  <a:gd name="T16" fmla="*/ 1410 w 1617"/>
                  <a:gd name="T17" fmla="*/ 194 h 3092"/>
                  <a:gd name="T18" fmla="*/ 1616 w 1617"/>
                  <a:gd name="T19" fmla="*/ 750 h 3092"/>
                  <a:gd name="T20" fmla="*/ 1616 w 1617"/>
                  <a:gd name="T21" fmla="*/ 1591 h 3092"/>
                  <a:gd name="T22" fmla="*/ 323 w 1617"/>
                  <a:gd name="T23" fmla="*/ 1591 h 3092"/>
                  <a:gd name="T24" fmla="*/ 323 w 1617"/>
                  <a:gd name="T25" fmla="*/ 2302 h 3092"/>
                  <a:gd name="T26" fmla="*/ 452 w 1617"/>
                  <a:gd name="T27" fmla="*/ 2651 h 3092"/>
                  <a:gd name="T28" fmla="*/ 802 w 1617"/>
                  <a:gd name="T29" fmla="*/ 2794 h 3092"/>
                  <a:gd name="T30" fmla="*/ 1164 w 1617"/>
                  <a:gd name="T31" fmla="*/ 2677 h 3092"/>
                  <a:gd name="T32" fmla="*/ 1280 w 1617"/>
                  <a:gd name="T33" fmla="*/ 2302 h 3092"/>
                  <a:gd name="T34" fmla="*/ 1280 w 1617"/>
                  <a:gd name="T35" fmla="*/ 2121 h 3092"/>
                  <a:gd name="T36" fmla="*/ 1616 w 1617"/>
                  <a:gd name="T37" fmla="*/ 2121 h 3092"/>
                  <a:gd name="T38" fmla="*/ 1616 w 1617"/>
                  <a:gd name="T39" fmla="*/ 2328 h 3092"/>
                  <a:gd name="T40" fmla="*/ 1422 w 1617"/>
                  <a:gd name="T41" fmla="*/ 2897 h 3092"/>
                  <a:gd name="T42" fmla="*/ 1164 w 1617"/>
                  <a:gd name="T43" fmla="*/ 414 h 3092"/>
                  <a:gd name="T44" fmla="*/ 1164 w 1617"/>
                  <a:gd name="T45" fmla="*/ 414 h 3092"/>
                  <a:gd name="T46" fmla="*/ 814 w 1617"/>
                  <a:gd name="T47" fmla="*/ 272 h 3092"/>
                  <a:gd name="T48" fmla="*/ 452 w 1617"/>
                  <a:gd name="T49" fmla="*/ 401 h 3092"/>
                  <a:gd name="T50" fmla="*/ 323 w 1617"/>
                  <a:gd name="T51" fmla="*/ 776 h 3092"/>
                  <a:gd name="T52" fmla="*/ 323 w 1617"/>
                  <a:gd name="T53" fmla="*/ 1306 h 3092"/>
                  <a:gd name="T54" fmla="*/ 1293 w 1617"/>
                  <a:gd name="T55" fmla="*/ 1306 h 3092"/>
                  <a:gd name="T56" fmla="*/ 1293 w 1617"/>
                  <a:gd name="T57" fmla="*/ 776 h 3092"/>
                  <a:gd name="T58" fmla="*/ 1164 w 1617"/>
                  <a:gd name="T59" fmla="*/ 414 h 3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7" h="3092">
                    <a:moveTo>
                      <a:pt x="1422" y="2897"/>
                    </a:moveTo>
                    <a:lnTo>
                      <a:pt x="1422" y="2897"/>
                    </a:lnTo>
                    <a:cubicBezTo>
                      <a:pt x="1280" y="3026"/>
                      <a:pt x="1086" y="3091"/>
                      <a:pt x="802" y="3091"/>
                    </a:cubicBezTo>
                    <a:cubicBezTo>
                      <a:pt x="543" y="3091"/>
                      <a:pt x="349" y="3013"/>
                      <a:pt x="206" y="2871"/>
                    </a:cubicBezTo>
                    <a:cubicBezTo>
                      <a:pt x="65" y="2729"/>
                      <a:pt x="0" y="2548"/>
                      <a:pt x="0" y="2315"/>
                    </a:cubicBezTo>
                    <a:cubicBezTo>
                      <a:pt x="0" y="763"/>
                      <a:pt x="0" y="763"/>
                      <a:pt x="0" y="763"/>
                    </a:cubicBezTo>
                    <a:cubicBezTo>
                      <a:pt x="0" y="517"/>
                      <a:pt x="65" y="337"/>
                      <a:pt x="206" y="194"/>
                    </a:cubicBezTo>
                    <a:cubicBezTo>
                      <a:pt x="349" y="65"/>
                      <a:pt x="556" y="0"/>
                      <a:pt x="827" y="0"/>
                    </a:cubicBezTo>
                    <a:cubicBezTo>
                      <a:pt x="1073" y="0"/>
                      <a:pt x="1280" y="65"/>
                      <a:pt x="1410" y="194"/>
                    </a:cubicBezTo>
                    <a:cubicBezTo>
                      <a:pt x="1551" y="337"/>
                      <a:pt x="1616" y="517"/>
                      <a:pt x="1616" y="750"/>
                    </a:cubicBezTo>
                    <a:cubicBezTo>
                      <a:pt x="1616" y="1591"/>
                      <a:pt x="1616" y="1591"/>
                      <a:pt x="1616" y="1591"/>
                    </a:cubicBezTo>
                    <a:cubicBezTo>
                      <a:pt x="323" y="1591"/>
                      <a:pt x="323" y="1591"/>
                      <a:pt x="323" y="1591"/>
                    </a:cubicBezTo>
                    <a:cubicBezTo>
                      <a:pt x="323" y="2302"/>
                      <a:pt x="323" y="2302"/>
                      <a:pt x="323" y="2302"/>
                    </a:cubicBezTo>
                    <a:cubicBezTo>
                      <a:pt x="323" y="2457"/>
                      <a:pt x="362" y="2574"/>
                      <a:pt x="452" y="2651"/>
                    </a:cubicBezTo>
                    <a:cubicBezTo>
                      <a:pt x="530" y="2742"/>
                      <a:pt x="646" y="2794"/>
                      <a:pt x="802" y="2794"/>
                    </a:cubicBezTo>
                    <a:cubicBezTo>
                      <a:pt x="970" y="2794"/>
                      <a:pt x="1099" y="2755"/>
                      <a:pt x="1164" y="2677"/>
                    </a:cubicBezTo>
                    <a:cubicBezTo>
                      <a:pt x="1241" y="2587"/>
                      <a:pt x="1280" y="2470"/>
                      <a:pt x="1280" y="2302"/>
                    </a:cubicBezTo>
                    <a:cubicBezTo>
                      <a:pt x="1280" y="2121"/>
                      <a:pt x="1280" y="2121"/>
                      <a:pt x="1280" y="2121"/>
                    </a:cubicBezTo>
                    <a:cubicBezTo>
                      <a:pt x="1616" y="2121"/>
                      <a:pt x="1616" y="2121"/>
                      <a:pt x="1616" y="2121"/>
                    </a:cubicBezTo>
                    <a:cubicBezTo>
                      <a:pt x="1616" y="2328"/>
                      <a:pt x="1616" y="2328"/>
                      <a:pt x="1616" y="2328"/>
                    </a:cubicBezTo>
                    <a:cubicBezTo>
                      <a:pt x="1616" y="2574"/>
                      <a:pt x="1551" y="2768"/>
                      <a:pt x="1422" y="2897"/>
                    </a:cubicBezTo>
                    <a:close/>
                    <a:moveTo>
                      <a:pt x="1164" y="414"/>
                    </a:moveTo>
                    <a:lnTo>
                      <a:pt x="1164" y="414"/>
                    </a:lnTo>
                    <a:cubicBezTo>
                      <a:pt x="1073" y="323"/>
                      <a:pt x="957" y="272"/>
                      <a:pt x="814" y="272"/>
                    </a:cubicBezTo>
                    <a:cubicBezTo>
                      <a:pt x="659" y="272"/>
                      <a:pt x="543" y="323"/>
                      <a:pt x="452" y="401"/>
                    </a:cubicBezTo>
                    <a:cubicBezTo>
                      <a:pt x="375" y="479"/>
                      <a:pt x="323" y="608"/>
                      <a:pt x="323" y="776"/>
                    </a:cubicBezTo>
                    <a:cubicBezTo>
                      <a:pt x="323" y="1306"/>
                      <a:pt x="323" y="1306"/>
                      <a:pt x="323" y="1306"/>
                    </a:cubicBezTo>
                    <a:cubicBezTo>
                      <a:pt x="1293" y="1306"/>
                      <a:pt x="1293" y="1306"/>
                      <a:pt x="1293" y="1306"/>
                    </a:cubicBezTo>
                    <a:cubicBezTo>
                      <a:pt x="1293" y="776"/>
                      <a:pt x="1293" y="776"/>
                      <a:pt x="1293" y="776"/>
                    </a:cubicBezTo>
                    <a:cubicBezTo>
                      <a:pt x="1293" y="621"/>
                      <a:pt x="1241" y="492"/>
                      <a:pt x="1164" y="41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184" name="Group 183">
              <a:extLst>
                <a:ext uri="{FF2B5EF4-FFF2-40B4-BE49-F238E27FC236}">
                  <a16:creationId xmlns:a16="http://schemas.microsoft.com/office/drawing/2014/main" id="{322841B3-3D17-E14D-8407-A64B0A9734B8}"/>
                </a:ext>
              </a:extLst>
            </p:cNvPr>
            <p:cNvGrpSpPr/>
            <p:nvPr userDrawn="1"/>
          </p:nvGrpSpPr>
          <p:grpSpPr>
            <a:xfrm>
              <a:off x="1824675" y="5837259"/>
              <a:ext cx="774023" cy="153621"/>
              <a:chOff x="1282473" y="4947961"/>
              <a:chExt cx="4051527" cy="804113"/>
            </a:xfrm>
            <a:solidFill>
              <a:schemeClr val="tx2"/>
            </a:solidFill>
          </p:grpSpPr>
          <p:sp>
            <p:nvSpPr>
              <p:cNvPr id="185" name="Freeform 37">
                <a:extLst>
                  <a:ext uri="{FF2B5EF4-FFF2-40B4-BE49-F238E27FC236}">
                    <a16:creationId xmlns:a16="http://schemas.microsoft.com/office/drawing/2014/main" id="{5635B61A-B5BD-A943-A8C2-F6E6BF54F62A}"/>
                  </a:ext>
                </a:extLst>
              </p:cNvPr>
              <p:cNvSpPr>
                <a:spLocks noChangeArrowheads="1"/>
              </p:cNvSpPr>
              <p:nvPr userDrawn="1"/>
            </p:nvSpPr>
            <p:spPr bwMode="auto">
              <a:xfrm>
                <a:off x="1282473" y="4963884"/>
                <a:ext cx="358268" cy="773152"/>
              </a:xfrm>
              <a:custGeom>
                <a:avLst/>
                <a:gdLst>
                  <a:gd name="T0" fmla="*/ 1746 w 1786"/>
                  <a:gd name="T1" fmla="*/ 3130 h 3855"/>
                  <a:gd name="T2" fmla="*/ 1746 w 1786"/>
                  <a:gd name="T3" fmla="*/ 3130 h 3855"/>
                  <a:gd name="T4" fmla="*/ 1591 w 1786"/>
                  <a:gd name="T5" fmla="*/ 3531 h 3855"/>
                  <a:gd name="T6" fmla="*/ 1255 w 1786"/>
                  <a:gd name="T7" fmla="*/ 3776 h 3855"/>
                  <a:gd name="T8" fmla="*/ 699 w 1786"/>
                  <a:gd name="T9" fmla="*/ 3854 h 3855"/>
                  <a:gd name="T10" fmla="*/ 0 w 1786"/>
                  <a:gd name="T11" fmla="*/ 3854 h 3855"/>
                  <a:gd name="T12" fmla="*/ 0 w 1786"/>
                  <a:gd name="T13" fmla="*/ 0 h 3855"/>
                  <a:gd name="T14" fmla="*/ 699 w 1786"/>
                  <a:gd name="T15" fmla="*/ 0 h 3855"/>
                  <a:gd name="T16" fmla="*/ 1242 w 1786"/>
                  <a:gd name="T17" fmla="*/ 90 h 3855"/>
                  <a:gd name="T18" fmla="*/ 1578 w 1786"/>
                  <a:gd name="T19" fmla="*/ 336 h 3855"/>
                  <a:gd name="T20" fmla="*/ 1746 w 1786"/>
                  <a:gd name="T21" fmla="*/ 724 h 3855"/>
                  <a:gd name="T22" fmla="*/ 1785 w 1786"/>
                  <a:gd name="T23" fmla="*/ 1267 h 3855"/>
                  <a:gd name="T24" fmla="*/ 1785 w 1786"/>
                  <a:gd name="T25" fmla="*/ 2587 h 3855"/>
                  <a:gd name="T26" fmla="*/ 1746 w 1786"/>
                  <a:gd name="T27" fmla="*/ 3130 h 3855"/>
                  <a:gd name="T28" fmla="*/ 1423 w 1786"/>
                  <a:gd name="T29" fmla="*/ 763 h 3855"/>
                  <a:gd name="T30" fmla="*/ 1423 w 1786"/>
                  <a:gd name="T31" fmla="*/ 763 h 3855"/>
                  <a:gd name="T32" fmla="*/ 1307 w 1786"/>
                  <a:gd name="T33" fmla="*/ 504 h 3855"/>
                  <a:gd name="T34" fmla="*/ 1074 w 1786"/>
                  <a:gd name="T35" fmla="*/ 349 h 3855"/>
                  <a:gd name="T36" fmla="*/ 699 w 1786"/>
                  <a:gd name="T37" fmla="*/ 285 h 3855"/>
                  <a:gd name="T38" fmla="*/ 324 w 1786"/>
                  <a:gd name="T39" fmla="*/ 285 h 3855"/>
                  <a:gd name="T40" fmla="*/ 324 w 1786"/>
                  <a:gd name="T41" fmla="*/ 3569 h 3855"/>
                  <a:gd name="T42" fmla="*/ 750 w 1786"/>
                  <a:gd name="T43" fmla="*/ 3569 h 3855"/>
                  <a:gd name="T44" fmla="*/ 1112 w 1786"/>
                  <a:gd name="T45" fmla="*/ 3505 h 3855"/>
                  <a:gd name="T46" fmla="*/ 1333 w 1786"/>
                  <a:gd name="T47" fmla="*/ 3324 h 3855"/>
                  <a:gd name="T48" fmla="*/ 1436 w 1786"/>
                  <a:gd name="T49" fmla="*/ 3039 h 3855"/>
                  <a:gd name="T50" fmla="*/ 1462 w 1786"/>
                  <a:gd name="T51" fmla="*/ 2677 h 3855"/>
                  <a:gd name="T52" fmla="*/ 1462 w 1786"/>
                  <a:gd name="T53" fmla="*/ 1112 h 3855"/>
                  <a:gd name="T54" fmla="*/ 1423 w 1786"/>
                  <a:gd name="T55" fmla="*/ 763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6" h="3855">
                    <a:moveTo>
                      <a:pt x="1746" y="3130"/>
                    </a:moveTo>
                    <a:lnTo>
                      <a:pt x="1746" y="3130"/>
                    </a:lnTo>
                    <a:cubicBezTo>
                      <a:pt x="1720" y="3285"/>
                      <a:pt x="1669" y="3414"/>
                      <a:pt x="1591" y="3531"/>
                    </a:cubicBezTo>
                    <a:cubicBezTo>
                      <a:pt x="1501" y="3634"/>
                      <a:pt x="1397" y="3711"/>
                      <a:pt x="1255" y="3776"/>
                    </a:cubicBezTo>
                    <a:cubicBezTo>
                      <a:pt x="1112" y="3828"/>
                      <a:pt x="932" y="3854"/>
                      <a:pt x="699" y="3854"/>
                    </a:cubicBezTo>
                    <a:cubicBezTo>
                      <a:pt x="0" y="3854"/>
                      <a:pt x="0" y="3854"/>
                      <a:pt x="0" y="3854"/>
                    </a:cubicBezTo>
                    <a:cubicBezTo>
                      <a:pt x="0" y="0"/>
                      <a:pt x="0" y="0"/>
                      <a:pt x="0" y="0"/>
                    </a:cubicBezTo>
                    <a:cubicBezTo>
                      <a:pt x="699" y="0"/>
                      <a:pt x="699" y="0"/>
                      <a:pt x="699" y="0"/>
                    </a:cubicBezTo>
                    <a:cubicBezTo>
                      <a:pt x="919" y="0"/>
                      <a:pt x="1100" y="39"/>
                      <a:pt x="1242" y="90"/>
                    </a:cubicBezTo>
                    <a:cubicBezTo>
                      <a:pt x="1384" y="142"/>
                      <a:pt x="1501" y="233"/>
                      <a:pt x="1578" y="336"/>
                    </a:cubicBezTo>
                    <a:cubicBezTo>
                      <a:pt x="1656" y="440"/>
                      <a:pt x="1708" y="569"/>
                      <a:pt x="1746" y="724"/>
                    </a:cubicBezTo>
                    <a:cubicBezTo>
                      <a:pt x="1772" y="892"/>
                      <a:pt x="1785" y="1060"/>
                      <a:pt x="1785" y="1267"/>
                    </a:cubicBezTo>
                    <a:cubicBezTo>
                      <a:pt x="1785" y="2587"/>
                      <a:pt x="1785" y="2587"/>
                      <a:pt x="1785" y="2587"/>
                    </a:cubicBezTo>
                    <a:cubicBezTo>
                      <a:pt x="1785" y="2780"/>
                      <a:pt x="1772" y="2962"/>
                      <a:pt x="1746" y="3130"/>
                    </a:cubicBezTo>
                    <a:close/>
                    <a:moveTo>
                      <a:pt x="1423" y="763"/>
                    </a:moveTo>
                    <a:lnTo>
                      <a:pt x="1423" y="763"/>
                    </a:lnTo>
                    <a:cubicBezTo>
                      <a:pt x="1397" y="659"/>
                      <a:pt x="1358" y="582"/>
                      <a:pt x="1307" y="504"/>
                    </a:cubicBezTo>
                    <a:cubicBezTo>
                      <a:pt x="1242" y="440"/>
                      <a:pt x="1164" y="375"/>
                      <a:pt x="1074" y="349"/>
                    </a:cubicBezTo>
                    <a:cubicBezTo>
                      <a:pt x="983" y="311"/>
                      <a:pt x="854" y="285"/>
                      <a:pt x="699" y="285"/>
                    </a:cubicBezTo>
                    <a:cubicBezTo>
                      <a:pt x="324" y="285"/>
                      <a:pt x="324" y="285"/>
                      <a:pt x="324" y="285"/>
                    </a:cubicBezTo>
                    <a:cubicBezTo>
                      <a:pt x="324" y="3569"/>
                      <a:pt x="324" y="3569"/>
                      <a:pt x="324" y="3569"/>
                    </a:cubicBezTo>
                    <a:cubicBezTo>
                      <a:pt x="750" y="3569"/>
                      <a:pt x="750" y="3569"/>
                      <a:pt x="750" y="3569"/>
                    </a:cubicBezTo>
                    <a:cubicBezTo>
                      <a:pt x="906" y="3569"/>
                      <a:pt x="1022" y="3556"/>
                      <a:pt x="1112" y="3505"/>
                    </a:cubicBezTo>
                    <a:cubicBezTo>
                      <a:pt x="1203" y="3466"/>
                      <a:pt x="1281" y="3401"/>
                      <a:pt x="1333" y="3324"/>
                    </a:cubicBezTo>
                    <a:cubicBezTo>
                      <a:pt x="1384" y="3233"/>
                      <a:pt x="1423" y="3142"/>
                      <a:pt x="1436" y="3039"/>
                    </a:cubicBezTo>
                    <a:cubicBezTo>
                      <a:pt x="1449" y="2923"/>
                      <a:pt x="1462" y="2806"/>
                      <a:pt x="1462" y="2677"/>
                    </a:cubicBezTo>
                    <a:cubicBezTo>
                      <a:pt x="1462" y="1112"/>
                      <a:pt x="1462" y="1112"/>
                      <a:pt x="1462" y="1112"/>
                    </a:cubicBezTo>
                    <a:cubicBezTo>
                      <a:pt x="1462" y="983"/>
                      <a:pt x="1449" y="866"/>
                      <a:pt x="1423" y="763"/>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6" name="Freeform 38">
                <a:extLst>
                  <a:ext uri="{FF2B5EF4-FFF2-40B4-BE49-F238E27FC236}">
                    <a16:creationId xmlns:a16="http://schemas.microsoft.com/office/drawing/2014/main" id="{D6563185-0DE9-E940-9702-6E5668C5EEC2}"/>
                  </a:ext>
                </a:extLst>
              </p:cNvPr>
              <p:cNvSpPr>
                <a:spLocks noChangeArrowheads="1"/>
              </p:cNvSpPr>
              <p:nvPr/>
            </p:nvSpPr>
            <p:spPr bwMode="auto">
              <a:xfrm>
                <a:off x="1777856"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13 w 376"/>
                  <a:gd name="T11" fmla="*/ 970 h 3933"/>
                  <a:gd name="T12" fmla="*/ 349 w 376"/>
                  <a:gd name="T13" fmla="*/ 970 h 3933"/>
                  <a:gd name="T14" fmla="*/ 349 w 376"/>
                  <a:gd name="T15" fmla="*/ 3932 h 3933"/>
                  <a:gd name="T16" fmla="*/ 13 w 376"/>
                  <a:gd name="T17" fmla="*/ 3932 h 3933"/>
                  <a:gd name="T18" fmla="*/ 13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13" y="970"/>
                    </a:moveTo>
                    <a:lnTo>
                      <a:pt x="349" y="970"/>
                    </a:lnTo>
                    <a:lnTo>
                      <a:pt x="349" y="3932"/>
                    </a:lnTo>
                    <a:lnTo>
                      <a:pt x="13" y="3932"/>
                    </a:lnTo>
                    <a:lnTo>
                      <a:pt x="13"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7" name="Freeform 39">
                <a:extLst>
                  <a:ext uri="{FF2B5EF4-FFF2-40B4-BE49-F238E27FC236}">
                    <a16:creationId xmlns:a16="http://schemas.microsoft.com/office/drawing/2014/main" id="{9BE01F32-40FF-F343-82C9-5B62E20577AE}"/>
                  </a:ext>
                </a:extLst>
              </p:cNvPr>
              <p:cNvSpPr>
                <a:spLocks noChangeArrowheads="1"/>
              </p:cNvSpPr>
              <p:nvPr/>
            </p:nvSpPr>
            <p:spPr bwMode="auto">
              <a:xfrm>
                <a:off x="1941510" y="5129306"/>
                <a:ext cx="327307" cy="622768"/>
              </a:xfrm>
              <a:custGeom>
                <a:avLst/>
                <a:gdLst>
                  <a:gd name="T0" fmla="*/ 1410 w 1631"/>
                  <a:gd name="T1" fmla="*/ 2922 h 3105"/>
                  <a:gd name="T2" fmla="*/ 1410 w 1631"/>
                  <a:gd name="T3" fmla="*/ 2922 h 3105"/>
                  <a:gd name="T4" fmla="*/ 815 w 1631"/>
                  <a:gd name="T5" fmla="*/ 3104 h 3105"/>
                  <a:gd name="T6" fmla="*/ 220 w 1631"/>
                  <a:gd name="T7" fmla="*/ 2897 h 3105"/>
                  <a:gd name="T8" fmla="*/ 0 w 1631"/>
                  <a:gd name="T9" fmla="*/ 2340 h 3105"/>
                  <a:gd name="T10" fmla="*/ 0 w 1631"/>
                  <a:gd name="T11" fmla="*/ 2108 h 3105"/>
                  <a:gd name="T12" fmla="*/ 324 w 1631"/>
                  <a:gd name="T13" fmla="*/ 2108 h 3105"/>
                  <a:gd name="T14" fmla="*/ 324 w 1631"/>
                  <a:gd name="T15" fmla="*/ 2328 h 3105"/>
                  <a:gd name="T16" fmla="*/ 453 w 1631"/>
                  <a:gd name="T17" fmla="*/ 2690 h 3105"/>
                  <a:gd name="T18" fmla="*/ 828 w 1631"/>
                  <a:gd name="T19" fmla="*/ 2819 h 3105"/>
                  <a:gd name="T20" fmla="*/ 1164 w 1631"/>
                  <a:gd name="T21" fmla="*/ 2715 h 3105"/>
                  <a:gd name="T22" fmla="*/ 1293 w 1631"/>
                  <a:gd name="T23" fmla="*/ 2405 h 3105"/>
                  <a:gd name="T24" fmla="*/ 1293 w 1631"/>
                  <a:gd name="T25" fmla="*/ 2340 h 3105"/>
                  <a:gd name="T26" fmla="*/ 1216 w 1631"/>
                  <a:gd name="T27" fmla="*/ 2043 h 3105"/>
                  <a:gd name="T28" fmla="*/ 983 w 1631"/>
                  <a:gd name="T29" fmla="*/ 1810 h 3105"/>
                  <a:gd name="T30" fmla="*/ 686 w 1631"/>
                  <a:gd name="T31" fmla="*/ 1590 h 3105"/>
                  <a:gd name="T32" fmla="*/ 401 w 1631"/>
                  <a:gd name="T33" fmla="*/ 1358 h 3105"/>
                  <a:gd name="T34" fmla="*/ 169 w 1631"/>
                  <a:gd name="T35" fmla="*/ 1060 h 3105"/>
                  <a:gd name="T36" fmla="*/ 78 w 1631"/>
                  <a:gd name="T37" fmla="*/ 672 h 3105"/>
                  <a:gd name="T38" fmla="*/ 78 w 1631"/>
                  <a:gd name="T39" fmla="*/ 582 h 3105"/>
                  <a:gd name="T40" fmla="*/ 285 w 1631"/>
                  <a:gd name="T41" fmla="*/ 155 h 3105"/>
                  <a:gd name="T42" fmla="*/ 841 w 1631"/>
                  <a:gd name="T43" fmla="*/ 0 h 3105"/>
                  <a:gd name="T44" fmla="*/ 1384 w 1631"/>
                  <a:gd name="T45" fmla="*/ 181 h 3105"/>
                  <a:gd name="T46" fmla="*/ 1591 w 1631"/>
                  <a:gd name="T47" fmla="*/ 698 h 3105"/>
                  <a:gd name="T48" fmla="*/ 1591 w 1631"/>
                  <a:gd name="T49" fmla="*/ 879 h 3105"/>
                  <a:gd name="T50" fmla="*/ 1268 w 1631"/>
                  <a:gd name="T51" fmla="*/ 879 h 3105"/>
                  <a:gd name="T52" fmla="*/ 1268 w 1631"/>
                  <a:gd name="T53" fmla="*/ 724 h 3105"/>
                  <a:gd name="T54" fmla="*/ 1151 w 1631"/>
                  <a:gd name="T55" fmla="*/ 400 h 3105"/>
                  <a:gd name="T56" fmla="*/ 828 w 1631"/>
                  <a:gd name="T57" fmla="*/ 284 h 3105"/>
                  <a:gd name="T58" fmla="*/ 621 w 1631"/>
                  <a:gd name="T59" fmla="*/ 323 h 3105"/>
                  <a:gd name="T60" fmla="*/ 492 w 1631"/>
                  <a:gd name="T61" fmla="*/ 400 h 3105"/>
                  <a:gd name="T62" fmla="*/ 427 w 1631"/>
                  <a:gd name="T63" fmla="*/ 491 h 3105"/>
                  <a:gd name="T64" fmla="*/ 414 w 1631"/>
                  <a:gd name="T65" fmla="*/ 595 h 3105"/>
                  <a:gd name="T66" fmla="*/ 414 w 1631"/>
                  <a:gd name="T67" fmla="*/ 672 h 3105"/>
                  <a:gd name="T68" fmla="*/ 505 w 1631"/>
                  <a:gd name="T69" fmla="*/ 957 h 3105"/>
                  <a:gd name="T70" fmla="*/ 724 w 1631"/>
                  <a:gd name="T71" fmla="*/ 1202 h 3105"/>
                  <a:gd name="T72" fmla="*/ 1022 w 1631"/>
                  <a:gd name="T73" fmla="*/ 1422 h 3105"/>
                  <a:gd name="T74" fmla="*/ 1307 w 1631"/>
                  <a:gd name="T75" fmla="*/ 1655 h 3105"/>
                  <a:gd name="T76" fmla="*/ 1539 w 1631"/>
                  <a:gd name="T77" fmla="*/ 1952 h 3105"/>
                  <a:gd name="T78" fmla="*/ 1630 w 1631"/>
                  <a:gd name="T79" fmla="*/ 2340 h 3105"/>
                  <a:gd name="T80" fmla="*/ 1630 w 1631"/>
                  <a:gd name="T81" fmla="*/ 2405 h 3105"/>
                  <a:gd name="T82" fmla="*/ 1410 w 1631"/>
                  <a:gd name="T83" fmla="*/ 2922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1" h="3105">
                    <a:moveTo>
                      <a:pt x="1410" y="2922"/>
                    </a:moveTo>
                    <a:lnTo>
                      <a:pt x="1410" y="2922"/>
                    </a:lnTo>
                    <a:cubicBezTo>
                      <a:pt x="1268" y="3039"/>
                      <a:pt x="1074" y="3104"/>
                      <a:pt x="815" y="3104"/>
                    </a:cubicBezTo>
                    <a:cubicBezTo>
                      <a:pt x="569" y="3104"/>
                      <a:pt x="362" y="3026"/>
                      <a:pt x="220" y="2897"/>
                    </a:cubicBezTo>
                    <a:cubicBezTo>
                      <a:pt x="65" y="2767"/>
                      <a:pt x="0" y="2573"/>
                      <a:pt x="0" y="2340"/>
                    </a:cubicBezTo>
                    <a:cubicBezTo>
                      <a:pt x="0" y="2108"/>
                      <a:pt x="0" y="2108"/>
                      <a:pt x="0" y="2108"/>
                    </a:cubicBezTo>
                    <a:cubicBezTo>
                      <a:pt x="324" y="2108"/>
                      <a:pt x="324" y="2108"/>
                      <a:pt x="324" y="2108"/>
                    </a:cubicBezTo>
                    <a:cubicBezTo>
                      <a:pt x="324" y="2328"/>
                      <a:pt x="324" y="2328"/>
                      <a:pt x="324" y="2328"/>
                    </a:cubicBezTo>
                    <a:cubicBezTo>
                      <a:pt x="324" y="2483"/>
                      <a:pt x="362" y="2612"/>
                      <a:pt x="453" y="2690"/>
                    </a:cubicBezTo>
                    <a:cubicBezTo>
                      <a:pt x="544" y="2780"/>
                      <a:pt x="673" y="2819"/>
                      <a:pt x="828" y="2819"/>
                    </a:cubicBezTo>
                    <a:cubicBezTo>
                      <a:pt x="970" y="2819"/>
                      <a:pt x="1086" y="2780"/>
                      <a:pt x="1164" y="2715"/>
                    </a:cubicBezTo>
                    <a:cubicBezTo>
                      <a:pt x="1255" y="2638"/>
                      <a:pt x="1293" y="2535"/>
                      <a:pt x="1293" y="2405"/>
                    </a:cubicBezTo>
                    <a:cubicBezTo>
                      <a:pt x="1293" y="2340"/>
                      <a:pt x="1293" y="2340"/>
                      <a:pt x="1293" y="2340"/>
                    </a:cubicBezTo>
                    <a:cubicBezTo>
                      <a:pt x="1293" y="2224"/>
                      <a:pt x="1268" y="2134"/>
                      <a:pt x="1216" y="2043"/>
                    </a:cubicBezTo>
                    <a:cubicBezTo>
                      <a:pt x="1151" y="1966"/>
                      <a:pt x="1074" y="1888"/>
                      <a:pt x="983" y="1810"/>
                    </a:cubicBezTo>
                    <a:cubicBezTo>
                      <a:pt x="893" y="1733"/>
                      <a:pt x="802" y="1668"/>
                      <a:pt x="686" y="1590"/>
                    </a:cubicBezTo>
                    <a:cubicBezTo>
                      <a:pt x="582" y="1513"/>
                      <a:pt x="492" y="1435"/>
                      <a:pt x="401" y="1358"/>
                    </a:cubicBezTo>
                    <a:cubicBezTo>
                      <a:pt x="311" y="1267"/>
                      <a:pt x="233" y="1164"/>
                      <a:pt x="169" y="1060"/>
                    </a:cubicBezTo>
                    <a:cubicBezTo>
                      <a:pt x="117" y="944"/>
                      <a:pt x="78" y="814"/>
                      <a:pt x="78" y="672"/>
                    </a:cubicBezTo>
                    <a:cubicBezTo>
                      <a:pt x="78" y="582"/>
                      <a:pt x="78" y="582"/>
                      <a:pt x="78" y="582"/>
                    </a:cubicBezTo>
                    <a:cubicBezTo>
                      <a:pt x="78" y="400"/>
                      <a:pt x="155" y="259"/>
                      <a:pt x="285" y="155"/>
                    </a:cubicBezTo>
                    <a:cubicBezTo>
                      <a:pt x="427" y="52"/>
                      <a:pt x="608" y="0"/>
                      <a:pt x="841" y="0"/>
                    </a:cubicBezTo>
                    <a:cubicBezTo>
                      <a:pt x="1074" y="0"/>
                      <a:pt x="1255" y="64"/>
                      <a:pt x="1384" y="181"/>
                    </a:cubicBezTo>
                    <a:cubicBezTo>
                      <a:pt x="1526" y="310"/>
                      <a:pt x="1591" y="478"/>
                      <a:pt x="1591" y="698"/>
                    </a:cubicBezTo>
                    <a:cubicBezTo>
                      <a:pt x="1591" y="879"/>
                      <a:pt x="1591" y="879"/>
                      <a:pt x="1591" y="879"/>
                    </a:cubicBezTo>
                    <a:cubicBezTo>
                      <a:pt x="1268" y="879"/>
                      <a:pt x="1268" y="879"/>
                      <a:pt x="1268" y="879"/>
                    </a:cubicBezTo>
                    <a:cubicBezTo>
                      <a:pt x="1268" y="724"/>
                      <a:pt x="1268" y="724"/>
                      <a:pt x="1268" y="724"/>
                    </a:cubicBezTo>
                    <a:cubicBezTo>
                      <a:pt x="1268" y="582"/>
                      <a:pt x="1229" y="478"/>
                      <a:pt x="1151" y="400"/>
                    </a:cubicBezTo>
                    <a:cubicBezTo>
                      <a:pt x="1074" y="323"/>
                      <a:pt x="957" y="284"/>
                      <a:pt x="828" y="284"/>
                    </a:cubicBezTo>
                    <a:cubicBezTo>
                      <a:pt x="750" y="284"/>
                      <a:pt x="673" y="297"/>
                      <a:pt x="621" y="323"/>
                    </a:cubicBezTo>
                    <a:cubicBezTo>
                      <a:pt x="569" y="336"/>
                      <a:pt x="531" y="362"/>
                      <a:pt x="492" y="400"/>
                    </a:cubicBezTo>
                    <a:cubicBezTo>
                      <a:pt x="466" y="427"/>
                      <a:pt x="440" y="465"/>
                      <a:pt x="427" y="491"/>
                    </a:cubicBezTo>
                    <a:cubicBezTo>
                      <a:pt x="414" y="530"/>
                      <a:pt x="414" y="569"/>
                      <a:pt x="414" y="595"/>
                    </a:cubicBezTo>
                    <a:cubicBezTo>
                      <a:pt x="414" y="672"/>
                      <a:pt x="414" y="672"/>
                      <a:pt x="414" y="672"/>
                    </a:cubicBezTo>
                    <a:cubicBezTo>
                      <a:pt x="414" y="776"/>
                      <a:pt x="440" y="879"/>
                      <a:pt x="505" y="957"/>
                    </a:cubicBezTo>
                    <a:cubicBezTo>
                      <a:pt x="569" y="1047"/>
                      <a:pt x="634" y="1125"/>
                      <a:pt x="724" y="1202"/>
                    </a:cubicBezTo>
                    <a:cubicBezTo>
                      <a:pt x="815" y="1280"/>
                      <a:pt x="918" y="1345"/>
                      <a:pt x="1022" y="1422"/>
                    </a:cubicBezTo>
                    <a:cubicBezTo>
                      <a:pt x="1125" y="1487"/>
                      <a:pt x="1229" y="1565"/>
                      <a:pt x="1307" y="1655"/>
                    </a:cubicBezTo>
                    <a:cubicBezTo>
                      <a:pt x="1397" y="1745"/>
                      <a:pt x="1475" y="1836"/>
                      <a:pt x="1539" y="1952"/>
                    </a:cubicBezTo>
                    <a:cubicBezTo>
                      <a:pt x="1604" y="2056"/>
                      <a:pt x="1630" y="2185"/>
                      <a:pt x="1630" y="2340"/>
                    </a:cubicBezTo>
                    <a:cubicBezTo>
                      <a:pt x="1630" y="2405"/>
                      <a:pt x="1630" y="2405"/>
                      <a:pt x="1630" y="2405"/>
                    </a:cubicBezTo>
                    <a:cubicBezTo>
                      <a:pt x="1630" y="2638"/>
                      <a:pt x="1552" y="2806"/>
                      <a:pt x="1410" y="292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8" name="Freeform 40">
                <a:extLst>
                  <a:ext uri="{FF2B5EF4-FFF2-40B4-BE49-F238E27FC236}">
                    <a16:creationId xmlns:a16="http://schemas.microsoft.com/office/drawing/2014/main" id="{BD5FD3A6-A49B-B54C-99F9-853B9189E05C}"/>
                  </a:ext>
                </a:extLst>
              </p:cNvPr>
              <p:cNvSpPr>
                <a:spLocks noChangeArrowheads="1"/>
              </p:cNvSpPr>
              <p:nvPr/>
            </p:nvSpPr>
            <p:spPr bwMode="auto">
              <a:xfrm>
                <a:off x="2328085" y="4984230"/>
                <a:ext cx="267154" cy="758114"/>
              </a:xfrm>
              <a:custGeom>
                <a:avLst/>
                <a:gdLst>
                  <a:gd name="T0" fmla="*/ 1164 w 1333"/>
                  <a:gd name="T1" fmla="*/ 3776 h 3777"/>
                  <a:gd name="T2" fmla="*/ 1164 w 1333"/>
                  <a:gd name="T3" fmla="*/ 3776 h 3777"/>
                  <a:gd name="T4" fmla="*/ 983 w 1333"/>
                  <a:gd name="T5" fmla="*/ 3776 h 3777"/>
                  <a:gd name="T6" fmla="*/ 531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5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100" y="3776"/>
                      <a:pt x="1048" y="3776"/>
                      <a:pt x="983" y="3776"/>
                    </a:cubicBezTo>
                    <a:cubicBezTo>
                      <a:pt x="776" y="3776"/>
                      <a:pt x="621" y="3737"/>
                      <a:pt x="531"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1" y="3504"/>
                      <a:pt x="1035" y="3504"/>
                    </a:cubicBezTo>
                    <a:cubicBezTo>
                      <a:pt x="1087" y="3504"/>
                      <a:pt x="1125" y="3491"/>
                      <a:pt x="1177" y="3491"/>
                    </a:cubicBezTo>
                    <a:cubicBezTo>
                      <a:pt x="1216" y="3478"/>
                      <a:pt x="1268"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89" name="Freeform 41">
                <a:extLst>
                  <a:ext uri="{FF2B5EF4-FFF2-40B4-BE49-F238E27FC236}">
                    <a16:creationId xmlns:a16="http://schemas.microsoft.com/office/drawing/2014/main" id="{125E2B38-B842-1743-AF23-CA4B52A977F8}"/>
                  </a:ext>
                </a:extLst>
              </p:cNvPr>
              <p:cNvSpPr>
                <a:spLocks noChangeArrowheads="1"/>
              </p:cNvSpPr>
              <p:nvPr/>
            </p:nvSpPr>
            <p:spPr bwMode="auto">
              <a:xfrm>
                <a:off x="2673085"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50 w 376"/>
                  <a:gd name="T13" fmla="*/ 970 h 3933"/>
                  <a:gd name="T14" fmla="*/ 350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50" y="970"/>
                    </a:lnTo>
                    <a:lnTo>
                      <a:pt x="350" y="3932"/>
                    </a:lnTo>
                    <a:lnTo>
                      <a:pt x="26" y="3932"/>
                    </a:lnTo>
                    <a:lnTo>
                      <a:pt x="26"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0" name="Freeform 42">
                <a:extLst>
                  <a:ext uri="{FF2B5EF4-FFF2-40B4-BE49-F238E27FC236}">
                    <a16:creationId xmlns:a16="http://schemas.microsoft.com/office/drawing/2014/main" id="{9AAB4651-1538-414A-84CD-F4C6171C38CC}"/>
                  </a:ext>
                </a:extLst>
              </p:cNvPr>
              <p:cNvSpPr>
                <a:spLocks noChangeArrowheads="1"/>
              </p:cNvSpPr>
              <p:nvPr/>
            </p:nvSpPr>
            <p:spPr bwMode="auto">
              <a:xfrm>
                <a:off x="2875661" y="5134614"/>
                <a:ext cx="311384" cy="602422"/>
              </a:xfrm>
              <a:custGeom>
                <a:avLst/>
                <a:gdLst>
                  <a:gd name="T0" fmla="*/ 1229 w 1553"/>
                  <a:gd name="T1" fmla="*/ 698 h 3001"/>
                  <a:gd name="T2" fmla="*/ 1229 w 1553"/>
                  <a:gd name="T3" fmla="*/ 698 h 3001"/>
                  <a:gd name="T4" fmla="*/ 1164 w 1553"/>
                  <a:gd name="T5" fmla="*/ 413 h 3001"/>
                  <a:gd name="T6" fmla="*/ 893 w 1553"/>
                  <a:gd name="T7" fmla="*/ 297 h 3001"/>
                  <a:gd name="T8" fmla="*/ 582 w 1553"/>
                  <a:gd name="T9" fmla="*/ 413 h 3001"/>
                  <a:gd name="T10" fmla="*/ 336 w 1553"/>
                  <a:gd name="T11" fmla="*/ 620 h 3001"/>
                  <a:gd name="T12" fmla="*/ 336 w 1553"/>
                  <a:gd name="T13" fmla="*/ 3000 h 3001"/>
                  <a:gd name="T14" fmla="*/ 0 w 1553"/>
                  <a:gd name="T15" fmla="*/ 3000 h 3001"/>
                  <a:gd name="T16" fmla="*/ 0 w 1553"/>
                  <a:gd name="T17" fmla="*/ 38 h 3001"/>
                  <a:gd name="T18" fmla="*/ 310 w 1553"/>
                  <a:gd name="T19" fmla="*/ 38 h 3001"/>
                  <a:gd name="T20" fmla="*/ 324 w 1553"/>
                  <a:gd name="T21" fmla="*/ 310 h 3001"/>
                  <a:gd name="T22" fmla="*/ 608 w 1553"/>
                  <a:gd name="T23" fmla="*/ 90 h 3001"/>
                  <a:gd name="T24" fmla="*/ 944 w 1553"/>
                  <a:gd name="T25" fmla="*/ 0 h 3001"/>
                  <a:gd name="T26" fmla="*/ 1410 w 1553"/>
                  <a:gd name="T27" fmla="*/ 168 h 3001"/>
                  <a:gd name="T28" fmla="*/ 1552 w 1553"/>
                  <a:gd name="T29" fmla="*/ 659 h 3001"/>
                  <a:gd name="T30" fmla="*/ 1552 w 1553"/>
                  <a:gd name="T31" fmla="*/ 3000 h 3001"/>
                  <a:gd name="T32" fmla="*/ 1229 w 1553"/>
                  <a:gd name="T33" fmla="*/ 3000 h 3001"/>
                  <a:gd name="T34" fmla="*/ 1229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29" y="698"/>
                    </a:moveTo>
                    <a:lnTo>
                      <a:pt x="1229" y="698"/>
                    </a:lnTo>
                    <a:cubicBezTo>
                      <a:pt x="1229" y="581"/>
                      <a:pt x="1203" y="478"/>
                      <a:pt x="1164" y="413"/>
                    </a:cubicBezTo>
                    <a:cubicBezTo>
                      <a:pt x="1112" y="336"/>
                      <a:pt x="1022" y="297"/>
                      <a:pt x="893" y="297"/>
                    </a:cubicBezTo>
                    <a:cubicBezTo>
                      <a:pt x="789" y="297"/>
                      <a:pt x="686" y="336"/>
                      <a:pt x="582" y="413"/>
                    </a:cubicBezTo>
                    <a:cubicBezTo>
                      <a:pt x="492" y="478"/>
                      <a:pt x="401" y="556"/>
                      <a:pt x="336" y="620"/>
                    </a:cubicBezTo>
                    <a:cubicBezTo>
                      <a:pt x="336" y="3000"/>
                      <a:pt x="336" y="3000"/>
                      <a:pt x="336"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14" y="219"/>
                      <a:pt x="504" y="155"/>
                      <a:pt x="608" y="90"/>
                    </a:cubicBezTo>
                    <a:cubicBezTo>
                      <a:pt x="698" y="26"/>
                      <a:pt x="815" y="0"/>
                      <a:pt x="944" y="0"/>
                    </a:cubicBezTo>
                    <a:cubicBezTo>
                      <a:pt x="1164" y="0"/>
                      <a:pt x="1319" y="51"/>
                      <a:pt x="1410" y="168"/>
                    </a:cubicBezTo>
                    <a:cubicBezTo>
                      <a:pt x="1513" y="284"/>
                      <a:pt x="1552" y="452"/>
                      <a:pt x="1552" y="659"/>
                    </a:cubicBezTo>
                    <a:cubicBezTo>
                      <a:pt x="1552" y="3000"/>
                      <a:pt x="1552" y="3000"/>
                      <a:pt x="1552" y="3000"/>
                    </a:cubicBezTo>
                    <a:cubicBezTo>
                      <a:pt x="1229" y="3000"/>
                      <a:pt x="1229" y="3000"/>
                      <a:pt x="1229" y="3000"/>
                    </a:cubicBezTo>
                    <a:lnTo>
                      <a:pt x="1229" y="6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1" name="Freeform 43">
                <a:extLst>
                  <a:ext uri="{FF2B5EF4-FFF2-40B4-BE49-F238E27FC236}">
                    <a16:creationId xmlns:a16="http://schemas.microsoft.com/office/drawing/2014/main" id="{4A675571-C373-9141-8292-4AA454BC75FC}"/>
                  </a:ext>
                </a:extLst>
              </p:cNvPr>
              <p:cNvSpPr>
                <a:spLocks noChangeArrowheads="1"/>
              </p:cNvSpPr>
              <p:nvPr/>
            </p:nvSpPr>
            <p:spPr bwMode="auto">
              <a:xfrm>
                <a:off x="3301160" y="5129306"/>
                <a:ext cx="319345" cy="622768"/>
              </a:xfrm>
              <a:custGeom>
                <a:avLst/>
                <a:gdLst>
                  <a:gd name="T0" fmla="*/ 789 w 1592"/>
                  <a:gd name="T1" fmla="*/ 3104 h 3105"/>
                  <a:gd name="T2" fmla="*/ 789 w 1592"/>
                  <a:gd name="T3" fmla="*/ 3104 h 3105"/>
                  <a:gd name="T4" fmla="*/ 181 w 1592"/>
                  <a:gd name="T5" fmla="*/ 2871 h 3105"/>
                  <a:gd name="T6" fmla="*/ 0 w 1592"/>
                  <a:gd name="T7" fmla="*/ 2237 h 3105"/>
                  <a:gd name="T8" fmla="*/ 0 w 1592"/>
                  <a:gd name="T9" fmla="*/ 789 h 3105"/>
                  <a:gd name="T10" fmla="*/ 207 w 1592"/>
                  <a:gd name="T11" fmla="*/ 220 h 3105"/>
                  <a:gd name="T12" fmla="*/ 789 w 1592"/>
                  <a:gd name="T13" fmla="*/ 0 h 3105"/>
                  <a:gd name="T14" fmla="*/ 1345 w 1592"/>
                  <a:gd name="T15" fmla="*/ 207 h 3105"/>
                  <a:gd name="T16" fmla="*/ 1552 w 1592"/>
                  <a:gd name="T17" fmla="*/ 763 h 3105"/>
                  <a:gd name="T18" fmla="*/ 1552 w 1592"/>
                  <a:gd name="T19" fmla="*/ 1021 h 3105"/>
                  <a:gd name="T20" fmla="*/ 1229 w 1592"/>
                  <a:gd name="T21" fmla="*/ 1021 h 3105"/>
                  <a:gd name="T22" fmla="*/ 1229 w 1592"/>
                  <a:gd name="T23" fmla="*/ 931 h 3105"/>
                  <a:gd name="T24" fmla="*/ 1216 w 1592"/>
                  <a:gd name="T25" fmla="*/ 685 h 3105"/>
                  <a:gd name="T26" fmla="*/ 1164 w 1592"/>
                  <a:gd name="T27" fmla="*/ 491 h 3105"/>
                  <a:gd name="T28" fmla="*/ 1034 w 1592"/>
                  <a:gd name="T29" fmla="*/ 349 h 3105"/>
                  <a:gd name="T30" fmla="*/ 776 w 1592"/>
                  <a:gd name="T31" fmla="*/ 297 h 3105"/>
                  <a:gd name="T32" fmla="*/ 556 w 1592"/>
                  <a:gd name="T33" fmla="*/ 336 h 3105"/>
                  <a:gd name="T34" fmla="*/ 427 w 1592"/>
                  <a:gd name="T35" fmla="*/ 465 h 3105"/>
                  <a:gd name="T36" fmla="*/ 349 w 1592"/>
                  <a:gd name="T37" fmla="*/ 646 h 3105"/>
                  <a:gd name="T38" fmla="*/ 336 w 1592"/>
                  <a:gd name="T39" fmla="*/ 853 h 3105"/>
                  <a:gd name="T40" fmla="*/ 336 w 1592"/>
                  <a:gd name="T41" fmla="*/ 2211 h 3105"/>
                  <a:gd name="T42" fmla="*/ 349 w 1592"/>
                  <a:gd name="T43" fmla="*/ 2431 h 3105"/>
                  <a:gd name="T44" fmla="*/ 414 w 1592"/>
                  <a:gd name="T45" fmla="*/ 2625 h 3105"/>
                  <a:gd name="T46" fmla="*/ 556 w 1592"/>
                  <a:gd name="T47" fmla="*/ 2754 h 3105"/>
                  <a:gd name="T48" fmla="*/ 789 w 1592"/>
                  <a:gd name="T49" fmla="*/ 2793 h 3105"/>
                  <a:gd name="T50" fmla="*/ 1048 w 1592"/>
                  <a:gd name="T51" fmla="*/ 2754 h 3105"/>
                  <a:gd name="T52" fmla="*/ 1190 w 1592"/>
                  <a:gd name="T53" fmla="*/ 2625 h 3105"/>
                  <a:gd name="T54" fmla="*/ 1241 w 1592"/>
                  <a:gd name="T55" fmla="*/ 2431 h 3105"/>
                  <a:gd name="T56" fmla="*/ 1255 w 1592"/>
                  <a:gd name="T57" fmla="*/ 2198 h 3105"/>
                  <a:gd name="T58" fmla="*/ 1255 w 1592"/>
                  <a:gd name="T59" fmla="*/ 2004 h 3105"/>
                  <a:gd name="T60" fmla="*/ 1591 w 1592"/>
                  <a:gd name="T61" fmla="*/ 2004 h 3105"/>
                  <a:gd name="T62" fmla="*/ 1591 w 1592"/>
                  <a:gd name="T63" fmla="*/ 2314 h 3105"/>
                  <a:gd name="T64" fmla="*/ 789 w 1592"/>
                  <a:gd name="T65" fmla="*/ 3104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2" h="3105">
                    <a:moveTo>
                      <a:pt x="789" y="3104"/>
                    </a:moveTo>
                    <a:lnTo>
                      <a:pt x="789" y="3104"/>
                    </a:lnTo>
                    <a:cubicBezTo>
                      <a:pt x="504" y="3104"/>
                      <a:pt x="297" y="3026"/>
                      <a:pt x="181" y="2871"/>
                    </a:cubicBezTo>
                    <a:cubicBezTo>
                      <a:pt x="65" y="2703"/>
                      <a:pt x="0" y="2496"/>
                      <a:pt x="0" y="2237"/>
                    </a:cubicBezTo>
                    <a:cubicBezTo>
                      <a:pt x="0" y="789"/>
                      <a:pt x="0" y="789"/>
                      <a:pt x="0" y="789"/>
                    </a:cubicBezTo>
                    <a:cubicBezTo>
                      <a:pt x="0" y="556"/>
                      <a:pt x="78" y="362"/>
                      <a:pt x="207" y="220"/>
                    </a:cubicBezTo>
                    <a:cubicBezTo>
                      <a:pt x="349" y="77"/>
                      <a:pt x="530" y="0"/>
                      <a:pt x="789" y="0"/>
                    </a:cubicBezTo>
                    <a:cubicBezTo>
                      <a:pt x="1022" y="0"/>
                      <a:pt x="1216" y="64"/>
                      <a:pt x="1345" y="207"/>
                    </a:cubicBezTo>
                    <a:cubicBezTo>
                      <a:pt x="1487" y="336"/>
                      <a:pt x="1552" y="517"/>
                      <a:pt x="1552" y="763"/>
                    </a:cubicBezTo>
                    <a:cubicBezTo>
                      <a:pt x="1552" y="1021"/>
                      <a:pt x="1552" y="1021"/>
                      <a:pt x="1552" y="1021"/>
                    </a:cubicBezTo>
                    <a:cubicBezTo>
                      <a:pt x="1229" y="1021"/>
                      <a:pt x="1229" y="1021"/>
                      <a:pt x="1229" y="1021"/>
                    </a:cubicBezTo>
                    <a:cubicBezTo>
                      <a:pt x="1229" y="931"/>
                      <a:pt x="1229" y="931"/>
                      <a:pt x="1229" y="931"/>
                    </a:cubicBezTo>
                    <a:cubicBezTo>
                      <a:pt x="1229" y="840"/>
                      <a:pt x="1229" y="763"/>
                      <a:pt x="1216" y="685"/>
                    </a:cubicBezTo>
                    <a:cubicBezTo>
                      <a:pt x="1216" y="607"/>
                      <a:pt x="1190" y="543"/>
                      <a:pt x="1164" y="491"/>
                    </a:cubicBezTo>
                    <a:cubicBezTo>
                      <a:pt x="1138" y="427"/>
                      <a:pt x="1086" y="388"/>
                      <a:pt x="1034" y="349"/>
                    </a:cubicBezTo>
                    <a:cubicBezTo>
                      <a:pt x="970" y="310"/>
                      <a:pt x="879" y="297"/>
                      <a:pt x="776" y="297"/>
                    </a:cubicBezTo>
                    <a:cubicBezTo>
                      <a:pt x="686" y="297"/>
                      <a:pt x="621" y="310"/>
                      <a:pt x="556" y="336"/>
                    </a:cubicBezTo>
                    <a:cubicBezTo>
                      <a:pt x="504" y="375"/>
                      <a:pt x="453" y="414"/>
                      <a:pt x="427" y="465"/>
                    </a:cubicBezTo>
                    <a:cubicBezTo>
                      <a:pt x="388" y="517"/>
                      <a:pt x="362" y="569"/>
                      <a:pt x="349" y="646"/>
                    </a:cubicBezTo>
                    <a:cubicBezTo>
                      <a:pt x="336" y="711"/>
                      <a:pt x="336" y="776"/>
                      <a:pt x="336" y="853"/>
                    </a:cubicBezTo>
                    <a:cubicBezTo>
                      <a:pt x="336" y="2211"/>
                      <a:pt x="336" y="2211"/>
                      <a:pt x="336" y="2211"/>
                    </a:cubicBezTo>
                    <a:cubicBezTo>
                      <a:pt x="336" y="2289"/>
                      <a:pt x="336" y="2366"/>
                      <a:pt x="349" y="2431"/>
                    </a:cubicBezTo>
                    <a:cubicBezTo>
                      <a:pt x="362" y="2509"/>
                      <a:pt x="388" y="2560"/>
                      <a:pt x="414" y="2625"/>
                    </a:cubicBezTo>
                    <a:cubicBezTo>
                      <a:pt x="453" y="2677"/>
                      <a:pt x="492" y="2715"/>
                      <a:pt x="556" y="2754"/>
                    </a:cubicBezTo>
                    <a:cubicBezTo>
                      <a:pt x="608" y="2780"/>
                      <a:pt x="686" y="2793"/>
                      <a:pt x="789" y="2793"/>
                    </a:cubicBezTo>
                    <a:cubicBezTo>
                      <a:pt x="893" y="2793"/>
                      <a:pt x="983" y="2780"/>
                      <a:pt x="1048" y="2754"/>
                    </a:cubicBezTo>
                    <a:cubicBezTo>
                      <a:pt x="1112" y="2715"/>
                      <a:pt x="1151" y="2677"/>
                      <a:pt x="1190" y="2625"/>
                    </a:cubicBezTo>
                    <a:cubicBezTo>
                      <a:pt x="1216" y="2560"/>
                      <a:pt x="1241" y="2509"/>
                      <a:pt x="1241" y="2431"/>
                    </a:cubicBezTo>
                    <a:cubicBezTo>
                      <a:pt x="1255" y="2366"/>
                      <a:pt x="1255" y="2289"/>
                      <a:pt x="1255" y="2198"/>
                    </a:cubicBezTo>
                    <a:cubicBezTo>
                      <a:pt x="1255" y="2004"/>
                      <a:pt x="1255" y="2004"/>
                      <a:pt x="1255" y="2004"/>
                    </a:cubicBezTo>
                    <a:cubicBezTo>
                      <a:pt x="1591" y="2004"/>
                      <a:pt x="1591" y="2004"/>
                      <a:pt x="1591" y="2004"/>
                    </a:cubicBezTo>
                    <a:cubicBezTo>
                      <a:pt x="1591" y="2314"/>
                      <a:pt x="1591" y="2314"/>
                      <a:pt x="1591" y="2314"/>
                    </a:cubicBezTo>
                    <a:cubicBezTo>
                      <a:pt x="1591" y="2832"/>
                      <a:pt x="1319" y="3104"/>
                      <a:pt x="789" y="31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2" name="Freeform 44">
                <a:extLst>
                  <a:ext uri="{FF2B5EF4-FFF2-40B4-BE49-F238E27FC236}">
                    <a16:creationId xmlns:a16="http://schemas.microsoft.com/office/drawing/2014/main" id="{C0548A7E-AB64-A64E-8D32-E23429E81D88}"/>
                  </a:ext>
                </a:extLst>
              </p:cNvPr>
              <p:cNvSpPr>
                <a:spLocks noChangeArrowheads="1"/>
              </p:cNvSpPr>
              <p:nvPr/>
            </p:nvSpPr>
            <p:spPr bwMode="auto">
              <a:xfrm>
                <a:off x="3693043" y="4984230"/>
                <a:ext cx="267153" cy="758114"/>
              </a:xfrm>
              <a:custGeom>
                <a:avLst/>
                <a:gdLst>
                  <a:gd name="T0" fmla="*/ 1164 w 1333"/>
                  <a:gd name="T1" fmla="*/ 3776 h 3777"/>
                  <a:gd name="T2" fmla="*/ 1164 w 1333"/>
                  <a:gd name="T3" fmla="*/ 3776 h 3777"/>
                  <a:gd name="T4" fmla="*/ 983 w 1333"/>
                  <a:gd name="T5" fmla="*/ 3776 h 3777"/>
                  <a:gd name="T6" fmla="*/ 530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4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099" y="3776"/>
                      <a:pt x="1047" y="3776"/>
                      <a:pt x="983" y="3776"/>
                    </a:cubicBezTo>
                    <a:cubicBezTo>
                      <a:pt x="776" y="3776"/>
                      <a:pt x="621" y="3737"/>
                      <a:pt x="530"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0" y="3504"/>
                      <a:pt x="1034" y="3504"/>
                    </a:cubicBezTo>
                    <a:cubicBezTo>
                      <a:pt x="1086" y="3504"/>
                      <a:pt x="1125" y="3491"/>
                      <a:pt x="1177" y="3491"/>
                    </a:cubicBezTo>
                    <a:cubicBezTo>
                      <a:pt x="1216" y="3478"/>
                      <a:pt x="1267"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3" name="Freeform 45">
                <a:extLst>
                  <a:ext uri="{FF2B5EF4-FFF2-40B4-BE49-F238E27FC236}">
                    <a16:creationId xmlns:a16="http://schemas.microsoft.com/office/drawing/2014/main" id="{C8433D56-379B-624D-B9DB-BECC71164E85}"/>
                  </a:ext>
                </a:extLst>
              </p:cNvPr>
              <p:cNvSpPr>
                <a:spLocks noChangeArrowheads="1"/>
              </p:cNvSpPr>
              <p:nvPr/>
            </p:nvSpPr>
            <p:spPr bwMode="auto">
              <a:xfrm>
                <a:off x="4037158"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49 w 376"/>
                  <a:gd name="T13" fmla="*/ 970 h 3933"/>
                  <a:gd name="T14" fmla="*/ 349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49" y="970"/>
                    </a:lnTo>
                    <a:lnTo>
                      <a:pt x="349" y="3932"/>
                    </a:lnTo>
                    <a:lnTo>
                      <a:pt x="26" y="3932"/>
                    </a:lnTo>
                    <a:lnTo>
                      <a:pt x="26"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4" name="Freeform 46">
                <a:extLst>
                  <a:ext uri="{FF2B5EF4-FFF2-40B4-BE49-F238E27FC236}">
                    <a16:creationId xmlns:a16="http://schemas.microsoft.com/office/drawing/2014/main" id="{C4BB08A9-F29F-9341-BBF7-72DA4F05A6BE}"/>
                  </a:ext>
                </a:extLst>
              </p:cNvPr>
              <p:cNvSpPr>
                <a:spLocks noChangeArrowheads="1"/>
              </p:cNvSpPr>
              <p:nvPr/>
            </p:nvSpPr>
            <p:spPr bwMode="auto">
              <a:xfrm>
                <a:off x="4229118" y="5129306"/>
                <a:ext cx="329961" cy="620114"/>
              </a:xfrm>
              <a:custGeom>
                <a:avLst/>
                <a:gdLst>
                  <a:gd name="T0" fmla="*/ 1422 w 1644"/>
                  <a:gd name="T1" fmla="*/ 2897 h 3091"/>
                  <a:gd name="T2" fmla="*/ 1422 w 1644"/>
                  <a:gd name="T3" fmla="*/ 2897 h 3091"/>
                  <a:gd name="T4" fmla="*/ 815 w 1644"/>
                  <a:gd name="T5" fmla="*/ 3090 h 3091"/>
                  <a:gd name="T6" fmla="*/ 220 w 1644"/>
                  <a:gd name="T7" fmla="*/ 2897 h 3091"/>
                  <a:gd name="T8" fmla="*/ 0 w 1644"/>
                  <a:gd name="T9" fmla="*/ 2314 h 3091"/>
                  <a:gd name="T10" fmla="*/ 0 w 1644"/>
                  <a:gd name="T11" fmla="*/ 763 h 3091"/>
                  <a:gd name="T12" fmla="*/ 65 w 1644"/>
                  <a:gd name="T13" fmla="*/ 439 h 3091"/>
                  <a:gd name="T14" fmla="*/ 233 w 1644"/>
                  <a:gd name="T15" fmla="*/ 207 h 3091"/>
                  <a:gd name="T16" fmla="*/ 504 w 1644"/>
                  <a:gd name="T17" fmla="*/ 52 h 3091"/>
                  <a:gd name="T18" fmla="*/ 815 w 1644"/>
                  <a:gd name="T19" fmla="*/ 0 h 3091"/>
                  <a:gd name="T20" fmla="*/ 1138 w 1644"/>
                  <a:gd name="T21" fmla="*/ 52 h 3091"/>
                  <a:gd name="T22" fmla="*/ 1410 w 1644"/>
                  <a:gd name="T23" fmla="*/ 207 h 3091"/>
                  <a:gd name="T24" fmla="*/ 1578 w 1644"/>
                  <a:gd name="T25" fmla="*/ 452 h 3091"/>
                  <a:gd name="T26" fmla="*/ 1643 w 1644"/>
                  <a:gd name="T27" fmla="*/ 776 h 3091"/>
                  <a:gd name="T28" fmla="*/ 1643 w 1644"/>
                  <a:gd name="T29" fmla="*/ 2314 h 3091"/>
                  <a:gd name="T30" fmla="*/ 1422 w 1644"/>
                  <a:gd name="T31" fmla="*/ 2897 h 3091"/>
                  <a:gd name="T32" fmla="*/ 1177 w 1644"/>
                  <a:gd name="T33" fmla="*/ 427 h 3091"/>
                  <a:gd name="T34" fmla="*/ 1177 w 1644"/>
                  <a:gd name="T35" fmla="*/ 427 h 3091"/>
                  <a:gd name="T36" fmla="*/ 815 w 1644"/>
                  <a:gd name="T37" fmla="*/ 297 h 3091"/>
                  <a:gd name="T38" fmla="*/ 466 w 1644"/>
                  <a:gd name="T39" fmla="*/ 427 h 3091"/>
                  <a:gd name="T40" fmla="*/ 323 w 1644"/>
                  <a:gd name="T41" fmla="*/ 776 h 3091"/>
                  <a:gd name="T42" fmla="*/ 323 w 1644"/>
                  <a:gd name="T43" fmla="*/ 2302 h 3091"/>
                  <a:gd name="T44" fmla="*/ 815 w 1644"/>
                  <a:gd name="T45" fmla="*/ 2793 h 3091"/>
                  <a:gd name="T46" fmla="*/ 1319 w 1644"/>
                  <a:gd name="T47" fmla="*/ 2302 h 3091"/>
                  <a:gd name="T48" fmla="*/ 1319 w 1644"/>
                  <a:gd name="T49" fmla="*/ 789 h 3091"/>
                  <a:gd name="T50" fmla="*/ 1177 w 1644"/>
                  <a:gd name="T51" fmla="*/ 427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4" h="3091">
                    <a:moveTo>
                      <a:pt x="1422" y="2897"/>
                    </a:moveTo>
                    <a:lnTo>
                      <a:pt x="1422" y="2897"/>
                    </a:lnTo>
                    <a:cubicBezTo>
                      <a:pt x="1267" y="3026"/>
                      <a:pt x="1074" y="3090"/>
                      <a:pt x="815" y="3090"/>
                    </a:cubicBezTo>
                    <a:cubicBezTo>
                      <a:pt x="569" y="3090"/>
                      <a:pt x="375" y="3026"/>
                      <a:pt x="220" y="2897"/>
                    </a:cubicBezTo>
                    <a:cubicBezTo>
                      <a:pt x="77" y="2767"/>
                      <a:pt x="0" y="2573"/>
                      <a:pt x="0" y="2314"/>
                    </a:cubicBezTo>
                    <a:cubicBezTo>
                      <a:pt x="0" y="763"/>
                      <a:pt x="0" y="763"/>
                      <a:pt x="0" y="763"/>
                    </a:cubicBezTo>
                    <a:cubicBezTo>
                      <a:pt x="0" y="646"/>
                      <a:pt x="26" y="530"/>
                      <a:pt x="65" y="439"/>
                    </a:cubicBezTo>
                    <a:cubicBezTo>
                      <a:pt x="103" y="349"/>
                      <a:pt x="168" y="271"/>
                      <a:pt x="233" y="207"/>
                    </a:cubicBezTo>
                    <a:cubicBezTo>
                      <a:pt x="310" y="142"/>
                      <a:pt x="401" y="90"/>
                      <a:pt x="504" y="52"/>
                    </a:cubicBezTo>
                    <a:cubicBezTo>
                      <a:pt x="595" y="26"/>
                      <a:pt x="711" y="0"/>
                      <a:pt x="815" y="0"/>
                    </a:cubicBezTo>
                    <a:cubicBezTo>
                      <a:pt x="931" y="0"/>
                      <a:pt x="1047" y="26"/>
                      <a:pt x="1138" y="52"/>
                    </a:cubicBezTo>
                    <a:cubicBezTo>
                      <a:pt x="1242" y="90"/>
                      <a:pt x="1332" y="142"/>
                      <a:pt x="1410" y="207"/>
                    </a:cubicBezTo>
                    <a:cubicBezTo>
                      <a:pt x="1474" y="271"/>
                      <a:pt x="1539" y="349"/>
                      <a:pt x="1578" y="452"/>
                    </a:cubicBezTo>
                    <a:cubicBezTo>
                      <a:pt x="1629" y="543"/>
                      <a:pt x="1643" y="646"/>
                      <a:pt x="1643" y="776"/>
                    </a:cubicBezTo>
                    <a:cubicBezTo>
                      <a:pt x="1643" y="2314"/>
                      <a:pt x="1643" y="2314"/>
                      <a:pt x="1643" y="2314"/>
                    </a:cubicBezTo>
                    <a:cubicBezTo>
                      <a:pt x="1643" y="2573"/>
                      <a:pt x="1565" y="2767"/>
                      <a:pt x="1422" y="2897"/>
                    </a:cubicBezTo>
                    <a:close/>
                    <a:moveTo>
                      <a:pt x="1177" y="427"/>
                    </a:moveTo>
                    <a:lnTo>
                      <a:pt x="1177" y="427"/>
                    </a:lnTo>
                    <a:cubicBezTo>
                      <a:pt x="1086" y="336"/>
                      <a:pt x="970" y="297"/>
                      <a:pt x="815" y="297"/>
                    </a:cubicBezTo>
                    <a:cubicBezTo>
                      <a:pt x="672" y="297"/>
                      <a:pt x="556" y="336"/>
                      <a:pt x="466" y="427"/>
                    </a:cubicBezTo>
                    <a:cubicBezTo>
                      <a:pt x="375" y="517"/>
                      <a:pt x="323" y="633"/>
                      <a:pt x="323" y="776"/>
                    </a:cubicBezTo>
                    <a:cubicBezTo>
                      <a:pt x="323" y="2302"/>
                      <a:pt x="323" y="2302"/>
                      <a:pt x="323" y="2302"/>
                    </a:cubicBezTo>
                    <a:cubicBezTo>
                      <a:pt x="323" y="2638"/>
                      <a:pt x="491" y="2793"/>
                      <a:pt x="815" y="2793"/>
                    </a:cubicBezTo>
                    <a:cubicBezTo>
                      <a:pt x="1151" y="2793"/>
                      <a:pt x="1319" y="2638"/>
                      <a:pt x="1319" y="2302"/>
                    </a:cubicBezTo>
                    <a:cubicBezTo>
                      <a:pt x="1319" y="789"/>
                      <a:pt x="1319" y="789"/>
                      <a:pt x="1319" y="789"/>
                    </a:cubicBezTo>
                    <a:cubicBezTo>
                      <a:pt x="1319" y="633"/>
                      <a:pt x="1267" y="517"/>
                      <a:pt x="1177" y="42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5" name="Freeform 47">
                <a:extLst>
                  <a:ext uri="{FF2B5EF4-FFF2-40B4-BE49-F238E27FC236}">
                    <a16:creationId xmlns:a16="http://schemas.microsoft.com/office/drawing/2014/main" id="{886E54DB-F2AF-EA4D-BE5B-231B62239D2E}"/>
                  </a:ext>
                </a:extLst>
              </p:cNvPr>
              <p:cNvSpPr>
                <a:spLocks noChangeArrowheads="1"/>
              </p:cNvSpPr>
              <p:nvPr/>
            </p:nvSpPr>
            <p:spPr bwMode="auto">
              <a:xfrm>
                <a:off x="4681156" y="5134614"/>
                <a:ext cx="311384" cy="602422"/>
              </a:xfrm>
              <a:custGeom>
                <a:avLst/>
                <a:gdLst>
                  <a:gd name="T0" fmla="*/ 1216 w 1553"/>
                  <a:gd name="T1" fmla="*/ 698 h 3001"/>
                  <a:gd name="T2" fmla="*/ 1216 w 1553"/>
                  <a:gd name="T3" fmla="*/ 698 h 3001"/>
                  <a:gd name="T4" fmla="*/ 1151 w 1553"/>
                  <a:gd name="T5" fmla="*/ 413 h 3001"/>
                  <a:gd name="T6" fmla="*/ 879 w 1553"/>
                  <a:gd name="T7" fmla="*/ 297 h 3001"/>
                  <a:gd name="T8" fmla="*/ 569 w 1553"/>
                  <a:gd name="T9" fmla="*/ 413 h 3001"/>
                  <a:gd name="T10" fmla="*/ 324 w 1553"/>
                  <a:gd name="T11" fmla="*/ 620 h 3001"/>
                  <a:gd name="T12" fmla="*/ 324 w 1553"/>
                  <a:gd name="T13" fmla="*/ 3000 h 3001"/>
                  <a:gd name="T14" fmla="*/ 0 w 1553"/>
                  <a:gd name="T15" fmla="*/ 3000 h 3001"/>
                  <a:gd name="T16" fmla="*/ 0 w 1553"/>
                  <a:gd name="T17" fmla="*/ 38 h 3001"/>
                  <a:gd name="T18" fmla="*/ 310 w 1553"/>
                  <a:gd name="T19" fmla="*/ 38 h 3001"/>
                  <a:gd name="T20" fmla="*/ 324 w 1553"/>
                  <a:gd name="T21" fmla="*/ 310 h 3001"/>
                  <a:gd name="T22" fmla="*/ 595 w 1553"/>
                  <a:gd name="T23" fmla="*/ 90 h 3001"/>
                  <a:gd name="T24" fmla="*/ 931 w 1553"/>
                  <a:gd name="T25" fmla="*/ 0 h 3001"/>
                  <a:gd name="T26" fmla="*/ 1410 w 1553"/>
                  <a:gd name="T27" fmla="*/ 168 h 3001"/>
                  <a:gd name="T28" fmla="*/ 1552 w 1553"/>
                  <a:gd name="T29" fmla="*/ 659 h 3001"/>
                  <a:gd name="T30" fmla="*/ 1552 w 1553"/>
                  <a:gd name="T31" fmla="*/ 3000 h 3001"/>
                  <a:gd name="T32" fmla="*/ 1216 w 1553"/>
                  <a:gd name="T33" fmla="*/ 3000 h 3001"/>
                  <a:gd name="T34" fmla="*/ 1216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16" y="698"/>
                    </a:moveTo>
                    <a:lnTo>
                      <a:pt x="1216" y="698"/>
                    </a:lnTo>
                    <a:cubicBezTo>
                      <a:pt x="1216" y="581"/>
                      <a:pt x="1190" y="478"/>
                      <a:pt x="1151" y="413"/>
                    </a:cubicBezTo>
                    <a:cubicBezTo>
                      <a:pt x="1100" y="336"/>
                      <a:pt x="1009" y="297"/>
                      <a:pt x="879" y="297"/>
                    </a:cubicBezTo>
                    <a:cubicBezTo>
                      <a:pt x="776" y="297"/>
                      <a:pt x="673" y="336"/>
                      <a:pt x="569" y="413"/>
                    </a:cubicBezTo>
                    <a:cubicBezTo>
                      <a:pt x="479" y="478"/>
                      <a:pt x="388" y="556"/>
                      <a:pt x="324" y="620"/>
                    </a:cubicBezTo>
                    <a:cubicBezTo>
                      <a:pt x="324" y="3000"/>
                      <a:pt x="324" y="3000"/>
                      <a:pt x="324"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01" y="219"/>
                      <a:pt x="492" y="155"/>
                      <a:pt x="595" y="90"/>
                    </a:cubicBezTo>
                    <a:cubicBezTo>
                      <a:pt x="699" y="26"/>
                      <a:pt x="802" y="0"/>
                      <a:pt x="931" y="0"/>
                    </a:cubicBezTo>
                    <a:cubicBezTo>
                      <a:pt x="1151" y="0"/>
                      <a:pt x="1307" y="51"/>
                      <a:pt x="1410" y="168"/>
                    </a:cubicBezTo>
                    <a:cubicBezTo>
                      <a:pt x="1500" y="284"/>
                      <a:pt x="1552" y="452"/>
                      <a:pt x="1552" y="659"/>
                    </a:cubicBezTo>
                    <a:cubicBezTo>
                      <a:pt x="1552" y="3000"/>
                      <a:pt x="1552" y="3000"/>
                      <a:pt x="1552" y="3000"/>
                    </a:cubicBezTo>
                    <a:cubicBezTo>
                      <a:pt x="1216" y="3000"/>
                      <a:pt x="1216" y="3000"/>
                      <a:pt x="1216" y="3000"/>
                    </a:cubicBezTo>
                    <a:lnTo>
                      <a:pt x="1216" y="6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196" name="Freeform 48">
                <a:extLst>
                  <a:ext uri="{FF2B5EF4-FFF2-40B4-BE49-F238E27FC236}">
                    <a16:creationId xmlns:a16="http://schemas.microsoft.com/office/drawing/2014/main" id="{459344F7-6EDC-2842-A6FB-E4C47540C6F9}"/>
                  </a:ext>
                </a:extLst>
              </p:cNvPr>
              <p:cNvSpPr>
                <a:spLocks noChangeArrowheads="1"/>
              </p:cNvSpPr>
              <p:nvPr/>
            </p:nvSpPr>
            <p:spPr bwMode="auto">
              <a:xfrm>
                <a:off x="5077462" y="5476960"/>
                <a:ext cx="256538" cy="264499"/>
              </a:xfrm>
              <a:custGeom>
                <a:avLst/>
                <a:gdLst>
                  <a:gd name="T0" fmla="*/ 647 w 1281"/>
                  <a:gd name="T1" fmla="*/ 1319 h 1320"/>
                  <a:gd name="T2" fmla="*/ 647 w 1281"/>
                  <a:gd name="T3" fmla="*/ 1319 h 1320"/>
                  <a:gd name="T4" fmla="*/ 0 w 1281"/>
                  <a:gd name="T5" fmla="*/ 659 h 1320"/>
                  <a:gd name="T6" fmla="*/ 647 w 1281"/>
                  <a:gd name="T7" fmla="*/ 0 h 1320"/>
                  <a:gd name="T8" fmla="*/ 1280 w 1281"/>
                  <a:gd name="T9" fmla="*/ 659 h 1320"/>
                  <a:gd name="T10" fmla="*/ 647 w 1281"/>
                  <a:gd name="T11" fmla="*/ 1319 h 1320"/>
                  <a:gd name="T12" fmla="*/ 647 w 1281"/>
                  <a:gd name="T13" fmla="*/ 129 h 1320"/>
                  <a:gd name="T14" fmla="*/ 647 w 1281"/>
                  <a:gd name="T15" fmla="*/ 129 h 1320"/>
                  <a:gd name="T16" fmla="*/ 129 w 1281"/>
                  <a:gd name="T17" fmla="*/ 659 h 1320"/>
                  <a:gd name="T18" fmla="*/ 647 w 1281"/>
                  <a:gd name="T19" fmla="*/ 1189 h 1320"/>
                  <a:gd name="T20" fmla="*/ 1151 w 1281"/>
                  <a:gd name="T21" fmla="*/ 659 h 1320"/>
                  <a:gd name="T22" fmla="*/ 647 w 1281"/>
                  <a:gd name="T23" fmla="*/ 129 h 1320"/>
                  <a:gd name="T24" fmla="*/ 763 w 1281"/>
                  <a:gd name="T25" fmla="*/ 957 h 1320"/>
                  <a:gd name="T26" fmla="*/ 763 w 1281"/>
                  <a:gd name="T27" fmla="*/ 957 h 1320"/>
                  <a:gd name="T28" fmla="*/ 647 w 1281"/>
                  <a:gd name="T29" fmla="*/ 698 h 1320"/>
                  <a:gd name="T30" fmla="*/ 543 w 1281"/>
                  <a:gd name="T31" fmla="*/ 698 h 1320"/>
                  <a:gd name="T32" fmla="*/ 543 w 1281"/>
                  <a:gd name="T33" fmla="*/ 957 h 1320"/>
                  <a:gd name="T34" fmla="*/ 427 w 1281"/>
                  <a:gd name="T35" fmla="*/ 957 h 1320"/>
                  <a:gd name="T36" fmla="*/ 427 w 1281"/>
                  <a:gd name="T37" fmla="*/ 336 h 1320"/>
                  <a:gd name="T38" fmla="*/ 647 w 1281"/>
                  <a:gd name="T39" fmla="*/ 336 h 1320"/>
                  <a:gd name="T40" fmla="*/ 866 w 1281"/>
                  <a:gd name="T41" fmla="*/ 517 h 1320"/>
                  <a:gd name="T42" fmla="*/ 750 w 1281"/>
                  <a:gd name="T43" fmla="*/ 685 h 1320"/>
                  <a:gd name="T44" fmla="*/ 892 w 1281"/>
                  <a:gd name="T45" fmla="*/ 957 h 1320"/>
                  <a:gd name="T46" fmla="*/ 763 w 1281"/>
                  <a:gd name="T47" fmla="*/ 957 h 1320"/>
                  <a:gd name="T48" fmla="*/ 634 w 1281"/>
                  <a:gd name="T49" fmla="*/ 426 h 1320"/>
                  <a:gd name="T50" fmla="*/ 634 w 1281"/>
                  <a:gd name="T51" fmla="*/ 426 h 1320"/>
                  <a:gd name="T52" fmla="*/ 543 w 1281"/>
                  <a:gd name="T53" fmla="*/ 426 h 1320"/>
                  <a:gd name="T54" fmla="*/ 543 w 1281"/>
                  <a:gd name="T55" fmla="*/ 607 h 1320"/>
                  <a:gd name="T56" fmla="*/ 634 w 1281"/>
                  <a:gd name="T57" fmla="*/ 607 h 1320"/>
                  <a:gd name="T58" fmla="*/ 763 w 1281"/>
                  <a:gd name="T59" fmla="*/ 517 h 1320"/>
                  <a:gd name="T60" fmla="*/ 634 w 1281"/>
                  <a:gd name="T61" fmla="*/ 42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1" h="1320">
                    <a:moveTo>
                      <a:pt x="647" y="1319"/>
                    </a:moveTo>
                    <a:lnTo>
                      <a:pt x="647" y="1319"/>
                    </a:lnTo>
                    <a:cubicBezTo>
                      <a:pt x="245" y="1319"/>
                      <a:pt x="0" y="1047"/>
                      <a:pt x="0" y="659"/>
                    </a:cubicBezTo>
                    <a:cubicBezTo>
                      <a:pt x="0" y="271"/>
                      <a:pt x="259" y="0"/>
                      <a:pt x="647" y="0"/>
                    </a:cubicBezTo>
                    <a:cubicBezTo>
                      <a:pt x="1021" y="0"/>
                      <a:pt x="1280" y="271"/>
                      <a:pt x="1280" y="659"/>
                    </a:cubicBezTo>
                    <a:cubicBezTo>
                      <a:pt x="1280" y="1047"/>
                      <a:pt x="1035" y="1319"/>
                      <a:pt x="647" y="1319"/>
                    </a:cubicBezTo>
                    <a:close/>
                    <a:moveTo>
                      <a:pt x="647" y="129"/>
                    </a:moveTo>
                    <a:lnTo>
                      <a:pt x="647" y="129"/>
                    </a:lnTo>
                    <a:cubicBezTo>
                      <a:pt x="323" y="129"/>
                      <a:pt x="129" y="349"/>
                      <a:pt x="129" y="659"/>
                    </a:cubicBezTo>
                    <a:cubicBezTo>
                      <a:pt x="129" y="957"/>
                      <a:pt x="323" y="1189"/>
                      <a:pt x="647" y="1189"/>
                    </a:cubicBezTo>
                    <a:cubicBezTo>
                      <a:pt x="957" y="1189"/>
                      <a:pt x="1151" y="957"/>
                      <a:pt x="1151" y="659"/>
                    </a:cubicBezTo>
                    <a:cubicBezTo>
                      <a:pt x="1151" y="349"/>
                      <a:pt x="957" y="129"/>
                      <a:pt x="647" y="129"/>
                    </a:cubicBezTo>
                    <a:close/>
                    <a:moveTo>
                      <a:pt x="763" y="957"/>
                    </a:moveTo>
                    <a:lnTo>
                      <a:pt x="763" y="957"/>
                    </a:lnTo>
                    <a:cubicBezTo>
                      <a:pt x="647" y="698"/>
                      <a:pt x="647" y="698"/>
                      <a:pt x="647" y="698"/>
                    </a:cubicBezTo>
                    <a:cubicBezTo>
                      <a:pt x="543" y="698"/>
                      <a:pt x="543" y="698"/>
                      <a:pt x="543" y="698"/>
                    </a:cubicBezTo>
                    <a:cubicBezTo>
                      <a:pt x="543" y="957"/>
                      <a:pt x="543" y="957"/>
                      <a:pt x="543" y="957"/>
                    </a:cubicBezTo>
                    <a:cubicBezTo>
                      <a:pt x="427" y="957"/>
                      <a:pt x="427" y="957"/>
                      <a:pt x="427" y="957"/>
                    </a:cubicBezTo>
                    <a:cubicBezTo>
                      <a:pt x="427" y="336"/>
                      <a:pt x="427" y="336"/>
                      <a:pt x="427" y="336"/>
                    </a:cubicBezTo>
                    <a:cubicBezTo>
                      <a:pt x="647" y="336"/>
                      <a:pt x="647" y="336"/>
                      <a:pt x="647" y="336"/>
                    </a:cubicBezTo>
                    <a:cubicBezTo>
                      <a:pt x="763" y="336"/>
                      <a:pt x="866" y="375"/>
                      <a:pt x="866" y="517"/>
                    </a:cubicBezTo>
                    <a:cubicBezTo>
                      <a:pt x="866" y="595"/>
                      <a:pt x="828" y="659"/>
                      <a:pt x="750" y="685"/>
                    </a:cubicBezTo>
                    <a:cubicBezTo>
                      <a:pt x="892" y="957"/>
                      <a:pt x="892" y="957"/>
                      <a:pt x="892" y="957"/>
                    </a:cubicBezTo>
                    <a:lnTo>
                      <a:pt x="763" y="957"/>
                    </a:lnTo>
                    <a:close/>
                    <a:moveTo>
                      <a:pt x="634" y="426"/>
                    </a:moveTo>
                    <a:lnTo>
                      <a:pt x="634" y="426"/>
                    </a:lnTo>
                    <a:cubicBezTo>
                      <a:pt x="543" y="426"/>
                      <a:pt x="543" y="426"/>
                      <a:pt x="543" y="426"/>
                    </a:cubicBezTo>
                    <a:cubicBezTo>
                      <a:pt x="543" y="607"/>
                      <a:pt x="543" y="607"/>
                      <a:pt x="543" y="607"/>
                    </a:cubicBezTo>
                    <a:cubicBezTo>
                      <a:pt x="634" y="607"/>
                      <a:pt x="634" y="607"/>
                      <a:pt x="634" y="607"/>
                    </a:cubicBezTo>
                    <a:cubicBezTo>
                      <a:pt x="685" y="607"/>
                      <a:pt x="763" y="595"/>
                      <a:pt x="763" y="517"/>
                    </a:cubicBezTo>
                    <a:cubicBezTo>
                      <a:pt x="763" y="439"/>
                      <a:pt x="711" y="426"/>
                      <a:pt x="634" y="42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grpSp>
        <p:nvGrpSpPr>
          <p:cNvPr id="201" name="Group 200">
            <a:extLst>
              <a:ext uri="{FF2B5EF4-FFF2-40B4-BE49-F238E27FC236}">
                <a16:creationId xmlns:a16="http://schemas.microsoft.com/office/drawing/2014/main" id="{5C0BD83A-B876-BE42-B102-2AD586542C22}"/>
              </a:ext>
            </a:extLst>
          </p:cNvPr>
          <p:cNvGrpSpPr/>
          <p:nvPr userDrawn="1"/>
        </p:nvGrpSpPr>
        <p:grpSpPr>
          <a:xfrm>
            <a:off x="2290839" y="1444121"/>
            <a:ext cx="1976261" cy="174799"/>
            <a:chOff x="1824675" y="1908439"/>
            <a:chExt cx="1976261" cy="174799"/>
          </a:xfrm>
        </p:grpSpPr>
        <p:grpSp>
          <p:nvGrpSpPr>
            <p:cNvPr id="202" name="Group 201">
              <a:extLst>
                <a:ext uri="{FF2B5EF4-FFF2-40B4-BE49-F238E27FC236}">
                  <a16:creationId xmlns:a16="http://schemas.microsoft.com/office/drawing/2014/main" id="{18884A2F-6F75-9747-BF02-6A5EC6CC5FC5}"/>
                </a:ext>
              </a:extLst>
            </p:cNvPr>
            <p:cNvGrpSpPr/>
            <p:nvPr/>
          </p:nvGrpSpPr>
          <p:grpSpPr>
            <a:xfrm>
              <a:off x="1824675" y="1908439"/>
              <a:ext cx="307196" cy="174799"/>
              <a:chOff x="563111" y="332755"/>
              <a:chExt cx="853159" cy="485459"/>
            </a:xfrm>
            <a:solidFill>
              <a:schemeClr val="accent3"/>
            </a:solidFill>
          </p:grpSpPr>
          <p:sp>
            <p:nvSpPr>
              <p:cNvPr id="227" name="Freeform 1">
                <a:extLst>
                  <a:ext uri="{FF2B5EF4-FFF2-40B4-BE49-F238E27FC236}">
                    <a16:creationId xmlns:a16="http://schemas.microsoft.com/office/drawing/2014/main" id="{5CF40FA9-70A9-A241-BD58-E14861CF564A}"/>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8" name="Freeform 2">
                <a:extLst>
                  <a:ext uri="{FF2B5EF4-FFF2-40B4-BE49-F238E27FC236}">
                    <a16:creationId xmlns:a16="http://schemas.microsoft.com/office/drawing/2014/main" id="{691C8171-4792-F243-8966-E4C3F21E58DE}"/>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9" name="Freeform 3">
                <a:extLst>
                  <a:ext uri="{FF2B5EF4-FFF2-40B4-BE49-F238E27FC236}">
                    <a16:creationId xmlns:a16="http://schemas.microsoft.com/office/drawing/2014/main" id="{4EC658E0-A6E4-5B40-AE3D-C84B30FE979C}"/>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30" name="Freeform 4">
                <a:extLst>
                  <a:ext uri="{FF2B5EF4-FFF2-40B4-BE49-F238E27FC236}">
                    <a16:creationId xmlns:a16="http://schemas.microsoft.com/office/drawing/2014/main" id="{B0508515-0201-DD41-B75C-8C1DE3E84010}"/>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03" name="Group 202">
              <a:extLst>
                <a:ext uri="{FF2B5EF4-FFF2-40B4-BE49-F238E27FC236}">
                  <a16:creationId xmlns:a16="http://schemas.microsoft.com/office/drawing/2014/main" id="{B0BF32D1-1A0F-084E-A4B0-A3CD85FEA4BF}"/>
                </a:ext>
              </a:extLst>
            </p:cNvPr>
            <p:cNvGrpSpPr/>
            <p:nvPr/>
          </p:nvGrpSpPr>
          <p:grpSpPr>
            <a:xfrm>
              <a:off x="2159562" y="1911035"/>
              <a:ext cx="867937" cy="172203"/>
              <a:chOff x="1493174" y="339964"/>
              <a:chExt cx="2410472" cy="478250"/>
            </a:xfrm>
            <a:solidFill>
              <a:schemeClr val="tx2"/>
            </a:solidFill>
          </p:grpSpPr>
          <p:sp>
            <p:nvSpPr>
              <p:cNvPr id="215" name="Freeform 5">
                <a:extLst>
                  <a:ext uri="{FF2B5EF4-FFF2-40B4-BE49-F238E27FC236}">
                    <a16:creationId xmlns:a16="http://schemas.microsoft.com/office/drawing/2014/main" id="{BF1141AC-6DB3-8B45-A976-4450B1D5A090}"/>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6" name="Freeform 6">
                <a:extLst>
                  <a:ext uri="{FF2B5EF4-FFF2-40B4-BE49-F238E27FC236}">
                    <a16:creationId xmlns:a16="http://schemas.microsoft.com/office/drawing/2014/main" id="{E5FF637E-001B-3C47-86E5-692F4F6A21F4}"/>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7" name="Freeform 7">
                <a:extLst>
                  <a:ext uri="{FF2B5EF4-FFF2-40B4-BE49-F238E27FC236}">
                    <a16:creationId xmlns:a16="http://schemas.microsoft.com/office/drawing/2014/main" id="{D8C41E96-0EDA-B449-B747-0606B9BA2AE3}"/>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8" name="Freeform 8">
                <a:extLst>
                  <a:ext uri="{FF2B5EF4-FFF2-40B4-BE49-F238E27FC236}">
                    <a16:creationId xmlns:a16="http://schemas.microsoft.com/office/drawing/2014/main" id="{9E000A24-4229-B240-8297-DD79ECE55EA0}"/>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9" name="Freeform 9">
                <a:extLst>
                  <a:ext uri="{FF2B5EF4-FFF2-40B4-BE49-F238E27FC236}">
                    <a16:creationId xmlns:a16="http://schemas.microsoft.com/office/drawing/2014/main" id="{FAC3D1D6-30C8-FE4E-8D0F-F4CB03CCED87}"/>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0" name="Freeform 10">
                <a:extLst>
                  <a:ext uri="{FF2B5EF4-FFF2-40B4-BE49-F238E27FC236}">
                    <a16:creationId xmlns:a16="http://schemas.microsoft.com/office/drawing/2014/main" id="{8A9C163B-45CB-BE4C-8522-B135D9C93FCE}"/>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1" name="Freeform 11">
                <a:extLst>
                  <a:ext uri="{FF2B5EF4-FFF2-40B4-BE49-F238E27FC236}">
                    <a16:creationId xmlns:a16="http://schemas.microsoft.com/office/drawing/2014/main" id="{26B50B83-4704-D842-823E-B68D1846E53E}"/>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2" name="Freeform 12">
                <a:extLst>
                  <a:ext uri="{FF2B5EF4-FFF2-40B4-BE49-F238E27FC236}">
                    <a16:creationId xmlns:a16="http://schemas.microsoft.com/office/drawing/2014/main" id="{7DD858D7-B3D3-3746-A5EF-FA6CE6C95B64}"/>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3" name="Freeform 13">
                <a:extLst>
                  <a:ext uri="{FF2B5EF4-FFF2-40B4-BE49-F238E27FC236}">
                    <a16:creationId xmlns:a16="http://schemas.microsoft.com/office/drawing/2014/main" id="{4E202B13-4CD1-074A-A81B-560964A0160F}"/>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4" name="Freeform 14">
                <a:extLst>
                  <a:ext uri="{FF2B5EF4-FFF2-40B4-BE49-F238E27FC236}">
                    <a16:creationId xmlns:a16="http://schemas.microsoft.com/office/drawing/2014/main" id="{0F627B8E-EE77-2B41-AF29-8E126C9D0BE6}"/>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5" name="Freeform 15">
                <a:extLst>
                  <a:ext uri="{FF2B5EF4-FFF2-40B4-BE49-F238E27FC236}">
                    <a16:creationId xmlns:a16="http://schemas.microsoft.com/office/drawing/2014/main" id="{793494BF-F704-2F4F-AFE8-BA1E48A047D9}"/>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26" name="Freeform 16">
                <a:extLst>
                  <a:ext uri="{FF2B5EF4-FFF2-40B4-BE49-F238E27FC236}">
                    <a16:creationId xmlns:a16="http://schemas.microsoft.com/office/drawing/2014/main" id="{BB8E840A-D72B-D943-818C-A71698A00BCA}"/>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grpSp>
          <p:nvGrpSpPr>
            <p:cNvPr id="204" name="Group 203">
              <a:extLst>
                <a:ext uri="{FF2B5EF4-FFF2-40B4-BE49-F238E27FC236}">
                  <a16:creationId xmlns:a16="http://schemas.microsoft.com/office/drawing/2014/main" id="{2C3FD1EF-3126-784D-A8D7-AE07943D6781}"/>
                </a:ext>
              </a:extLst>
            </p:cNvPr>
            <p:cNvGrpSpPr/>
            <p:nvPr/>
          </p:nvGrpSpPr>
          <p:grpSpPr>
            <a:xfrm>
              <a:off x="3072496" y="1912766"/>
              <a:ext cx="728440" cy="170472"/>
              <a:chOff x="4028615" y="344771"/>
              <a:chExt cx="2023054" cy="473443"/>
            </a:xfrm>
            <a:solidFill>
              <a:srgbClr val="595959"/>
            </a:solidFill>
          </p:grpSpPr>
          <p:sp>
            <p:nvSpPr>
              <p:cNvPr id="205" name="Freeform 17">
                <a:extLst>
                  <a:ext uri="{FF2B5EF4-FFF2-40B4-BE49-F238E27FC236}">
                    <a16:creationId xmlns:a16="http://schemas.microsoft.com/office/drawing/2014/main" id="{C60DB5BF-B14B-7C45-B605-D2B95B6827FE}"/>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6" name="Freeform 18">
                <a:extLst>
                  <a:ext uri="{FF2B5EF4-FFF2-40B4-BE49-F238E27FC236}">
                    <a16:creationId xmlns:a16="http://schemas.microsoft.com/office/drawing/2014/main" id="{539A8C03-F293-0045-B58A-FF38CB6053D9}"/>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7" name="Freeform 19">
                <a:extLst>
                  <a:ext uri="{FF2B5EF4-FFF2-40B4-BE49-F238E27FC236}">
                    <a16:creationId xmlns:a16="http://schemas.microsoft.com/office/drawing/2014/main" id="{008F5797-BAA4-F049-BB2C-1FA9DF29699B}"/>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8" name="Freeform 20">
                <a:extLst>
                  <a:ext uri="{FF2B5EF4-FFF2-40B4-BE49-F238E27FC236}">
                    <a16:creationId xmlns:a16="http://schemas.microsoft.com/office/drawing/2014/main" id="{A01BB3AF-54B3-A64E-A769-B161B3104780}"/>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09" name="Freeform 21">
                <a:extLst>
                  <a:ext uri="{FF2B5EF4-FFF2-40B4-BE49-F238E27FC236}">
                    <a16:creationId xmlns:a16="http://schemas.microsoft.com/office/drawing/2014/main" id="{FF02F546-573F-2B47-A8F8-EB00CDF719E2}"/>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0" name="Freeform 22">
                <a:extLst>
                  <a:ext uri="{FF2B5EF4-FFF2-40B4-BE49-F238E27FC236}">
                    <a16:creationId xmlns:a16="http://schemas.microsoft.com/office/drawing/2014/main" id="{9CC6942F-1C7F-A64F-AFA3-D0CA68F68EA4}"/>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sp>
            <p:nvSpPr>
              <p:cNvPr id="211" name="Freeform 23">
                <a:extLst>
                  <a:ext uri="{FF2B5EF4-FFF2-40B4-BE49-F238E27FC236}">
                    <a16:creationId xmlns:a16="http://schemas.microsoft.com/office/drawing/2014/main" id="{56E723A2-0EE1-6343-814D-59F14FBDE63C}"/>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ndParaRPr>
              </a:p>
            </p:txBody>
          </p:sp>
          <p:grpSp>
            <p:nvGrpSpPr>
              <p:cNvPr id="212" name="Group 211">
                <a:extLst>
                  <a:ext uri="{FF2B5EF4-FFF2-40B4-BE49-F238E27FC236}">
                    <a16:creationId xmlns:a16="http://schemas.microsoft.com/office/drawing/2014/main" id="{149BF1BF-0A29-464E-AD29-B35EB0F3DB21}"/>
                  </a:ext>
                </a:extLst>
              </p:cNvPr>
              <p:cNvGrpSpPr/>
              <p:nvPr/>
            </p:nvGrpSpPr>
            <p:grpSpPr>
              <a:xfrm>
                <a:off x="5694152" y="457200"/>
                <a:ext cx="357517" cy="357517"/>
                <a:chOff x="5694152" y="457200"/>
                <a:chExt cx="357517" cy="357517"/>
              </a:xfrm>
              <a:grpFill/>
            </p:grpSpPr>
            <p:sp>
              <p:nvSpPr>
                <p:cNvPr id="213" name="Rectangle 212">
                  <a:extLst>
                    <a:ext uri="{FF2B5EF4-FFF2-40B4-BE49-F238E27FC236}">
                      <a16:creationId xmlns:a16="http://schemas.microsoft.com/office/drawing/2014/main" id="{60EBA473-22F0-634D-867D-1E19F74E8C25}"/>
                    </a:ext>
                  </a:extLst>
                </p:cNvPr>
                <p:cNvSpPr/>
                <p:nvPr/>
              </p:nvSpPr>
              <p:spPr>
                <a:xfrm>
                  <a:off x="5841040" y="457200"/>
                  <a:ext cx="63741" cy="357517"/>
                </a:xfrm>
                <a:prstGeom prst="rect">
                  <a:avLst/>
                </a:prstGeom>
                <a:grpFill/>
                <a:ln>
                  <a:noFill/>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1"/>
                    </a:solidFill>
                    <a:latin typeface="Arial"/>
                  </a:endParaRPr>
                </a:p>
              </p:txBody>
            </p:sp>
            <p:sp>
              <p:nvSpPr>
                <p:cNvPr id="214" name="Rectangle 213">
                  <a:extLst>
                    <a:ext uri="{FF2B5EF4-FFF2-40B4-BE49-F238E27FC236}">
                      <a16:creationId xmlns:a16="http://schemas.microsoft.com/office/drawing/2014/main" id="{EC4FF3FF-D67B-614E-B37C-B69E9032A5AC}"/>
                    </a:ext>
                  </a:extLst>
                </p:cNvPr>
                <p:cNvSpPr/>
                <p:nvPr/>
              </p:nvSpPr>
              <p:spPr>
                <a:xfrm rot="16200000">
                  <a:off x="5841040" y="457200"/>
                  <a:ext cx="63741" cy="357517"/>
                </a:xfrm>
                <a:prstGeom prst="rect">
                  <a:avLst/>
                </a:prstGeom>
                <a:grpFill/>
                <a:ln>
                  <a:noFill/>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1"/>
                    </a:solidFill>
                    <a:latin typeface="Arial"/>
                  </a:endParaRPr>
                </a:p>
              </p:txBody>
            </p:sp>
          </p:grpSp>
        </p:grpSp>
      </p:grpSp>
      <p:pic>
        <p:nvPicPr>
          <p:cNvPr id="231" name="Picture 230">
            <a:extLst>
              <a:ext uri="{FF2B5EF4-FFF2-40B4-BE49-F238E27FC236}">
                <a16:creationId xmlns:a16="http://schemas.microsoft.com/office/drawing/2014/main" id="{CC1464F7-B4DB-854F-8586-610F7CCEE35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06317" y="852714"/>
            <a:ext cx="1388611" cy="246864"/>
          </a:xfrm>
          <a:prstGeom prst="rect">
            <a:avLst/>
          </a:prstGeom>
        </p:spPr>
      </p:pic>
      <p:pic>
        <p:nvPicPr>
          <p:cNvPr id="232" name="Picture 231">
            <a:extLst>
              <a:ext uri="{FF2B5EF4-FFF2-40B4-BE49-F238E27FC236}">
                <a16:creationId xmlns:a16="http://schemas.microsoft.com/office/drawing/2014/main" id="{B5C6C7B5-E914-D949-898A-DD11C8BA5A0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902819" y="852714"/>
            <a:ext cx="1645654" cy="253177"/>
          </a:xfrm>
          <a:prstGeom prst="rect">
            <a:avLst/>
          </a:prstGeom>
        </p:spPr>
      </p:pic>
    </p:spTree>
    <p:extLst>
      <p:ext uri="{BB962C8B-B14F-4D97-AF65-F5344CB8AC3E}">
        <p14:creationId xmlns:p14="http://schemas.microsoft.com/office/powerpoint/2010/main" val="34338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ssets-Reverse Logos">
    <p:bg>
      <p:bgPr>
        <a:solidFill>
          <a:schemeClr val="accent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1506009"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Assets</a:t>
            </a:r>
          </a:p>
        </p:txBody>
      </p:sp>
      <p:pic>
        <p:nvPicPr>
          <p:cNvPr id="252" name="Picture 230">
            <a:extLst>
              <a:ext uri="{FF2B5EF4-FFF2-40B4-BE49-F238E27FC236}">
                <a16:creationId xmlns:a16="http://schemas.microsoft.com/office/drawing/2014/main" id="{BEE006B6-F375-DE47-904D-DACFD12B4C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06318" y="873986"/>
            <a:ext cx="1388610" cy="246864"/>
          </a:xfrm>
          <a:prstGeom prst="rect">
            <a:avLst/>
          </a:prstGeom>
        </p:spPr>
      </p:pic>
      <p:pic>
        <p:nvPicPr>
          <p:cNvPr id="253" name="Picture 231">
            <a:extLst>
              <a:ext uri="{FF2B5EF4-FFF2-40B4-BE49-F238E27FC236}">
                <a16:creationId xmlns:a16="http://schemas.microsoft.com/office/drawing/2014/main" id="{3F8208C7-8E3A-E240-A032-99DCA1F78F9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902821" y="852714"/>
            <a:ext cx="1645650" cy="253177"/>
          </a:xfrm>
          <a:prstGeom prst="rect">
            <a:avLst/>
          </a:prstGeom>
        </p:spPr>
      </p:pic>
    </p:spTree>
    <p:extLst>
      <p:ext uri="{BB962C8B-B14F-4D97-AF65-F5344CB8AC3E}">
        <p14:creationId xmlns:p14="http://schemas.microsoft.com/office/powerpoint/2010/main" val="11705103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ssets-Icons and Chart Sampl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3B400AEA-07C7-C84D-BEF9-A0FD3ADC79DF}"/>
              </a:ext>
            </a:extLst>
          </p:cNvPr>
          <p:cNvSpPr txBox="1">
            <a:spLocks/>
          </p:cNvSpPr>
          <p:nvPr userDrawn="1"/>
        </p:nvSpPr>
        <p:spPr>
          <a:xfrm>
            <a:off x="314325" y="813047"/>
            <a:ext cx="2410946" cy="433026"/>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fontAlgn="auto">
              <a:spcAft>
                <a:spcPts val="0"/>
              </a:spcAft>
            </a:pPr>
            <a:r>
              <a:rPr lang="en-US" dirty="0"/>
              <a:t>Assets</a:t>
            </a:r>
          </a:p>
        </p:txBody>
      </p:sp>
      <p:grpSp>
        <p:nvGrpSpPr>
          <p:cNvPr id="240" name="Group 239">
            <a:extLst>
              <a:ext uri="{FF2B5EF4-FFF2-40B4-BE49-F238E27FC236}">
                <a16:creationId xmlns:a16="http://schemas.microsoft.com/office/drawing/2014/main" id="{CC8E68D4-CAE5-604D-8F95-66B8CEAFC4F3}"/>
              </a:ext>
            </a:extLst>
          </p:cNvPr>
          <p:cNvGrpSpPr/>
          <p:nvPr userDrawn="1"/>
        </p:nvGrpSpPr>
        <p:grpSpPr>
          <a:xfrm>
            <a:off x="4580017" y="472881"/>
            <a:ext cx="1934882" cy="1380744"/>
            <a:chOff x="3937000" y="810993"/>
            <a:chExt cx="1934882" cy="1910301"/>
          </a:xfrm>
        </p:grpSpPr>
        <p:graphicFrame>
          <p:nvGraphicFramePr>
            <p:cNvPr id="241" name="Chart 240">
              <a:extLst>
                <a:ext uri="{FF2B5EF4-FFF2-40B4-BE49-F238E27FC236}">
                  <a16:creationId xmlns:a16="http://schemas.microsoft.com/office/drawing/2014/main" id="{EA85CB13-D095-3546-9121-0E19A35DB85A}"/>
                </a:ext>
              </a:extLst>
            </p:cNvPr>
            <p:cNvGraphicFramePr/>
            <p:nvPr userDrawn="1">
              <p:extLst>
                <p:ext uri="{D42A27DB-BD31-4B8C-83A1-F6EECF244321}">
                  <p14:modId xmlns:p14="http://schemas.microsoft.com/office/powerpoint/2010/main" val="2634464943"/>
                </p:ext>
              </p:extLst>
            </p:nvPr>
          </p:nvGraphicFramePr>
          <p:xfrm>
            <a:off x="3937000" y="810993"/>
            <a:ext cx="1934882" cy="1910301"/>
          </p:xfrm>
          <a:graphic>
            <a:graphicData uri="http://schemas.openxmlformats.org/drawingml/2006/chart">
              <c:chart xmlns:c="http://schemas.openxmlformats.org/drawingml/2006/chart" xmlns:r="http://schemas.openxmlformats.org/officeDocument/2006/relationships" r:id="rId2"/>
            </a:graphicData>
          </a:graphic>
        </p:graphicFrame>
        <p:sp>
          <p:nvSpPr>
            <p:cNvPr id="242" name="TextBox 241">
              <a:extLst>
                <a:ext uri="{FF2B5EF4-FFF2-40B4-BE49-F238E27FC236}">
                  <a16:creationId xmlns:a16="http://schemas.microsoft.com/office/drawing/2014/main" id="{30BFC5E1-2A96-BF40-8E1A-0A6F9E65EE55}"/>
                </a:ext>
              </a:extLst>
            </p:cNvPr>
            <p:cNvSpPr txBox="1"/>
            <p:nvPr userDrawn="1"/>
          </p:nvSpPr>
          <p:spPr>
            <a:xfrm>
              <a:off x="4194736" y="1065894"/>
              <a:ext cx="1419411" cy="1400498"/>
            </a:xfrm>
            <a:prstGeom prst="rect">
              <a:avLst/>
            </a:prstGeom>
            <a:noFill/>
          </p:spPr>
          <p:txBody>
            <a:bodyPr wrap="square" rtlCol="0" anchor="ctr">
              <a:normAutofit/>
            </a:bodyPr>
            <a:lstStyle/>
            <a:p>
              <a:pPr algn="ctr"/>
              <a:r>
                <a:rPr lang="en-US" sz="2000" dirty="0">
                  <a:solidFill>
                    <a:schemeClr val="tx2"/>
                  </a:solidFill>
                  <a:latin typeface="Arial"/>
                </a:rPr>
                <a:t>XX%</a:t>
              </a:r>
            </a:p>
          </p:txBody>
        </p:sp>
      </p:grpSp>
      <p:grpSp>
        <p:nvGrpSpPr>
          <p:cNvPr id="243" name="Group 242">
            <a:extLst>
              <a:ext uri="{FF2B5EF4-FFF2-40B4-BE49-F238E27FC236}">
                <a16:creationId xmlns:a16="http://schemas.microsoft.com/office/drawing/2014/main" id="{62FA97E1-D363-9B4F-9875-5482EFFF0152}"/>
              </a:ext>
            </a:extLst>
          </p:cNvPr>
          <p:cNvGrpSpPr/>
          <p:nvPr userDrawn="1"/>
        </p:nvGrpSpPr>
        <p:grpSpPr>
          <a:xfrm>
            <a:off x="6646695" y="462702"/>
            <a:ext cx="1398978" cy="1381779"/>
            <a:chOff x="6554695" y="810993"/>
            <a:chExt cx="1934882" cy="1910301"/>
          </a:xfrm>
        </p:grpSpPr>
        <p:sp>
          <p:nvSpPr>
            <p:cNvPr id="244" name="Oval 243">
              <a:extLst>
                <a:ext uri="{FF2B5EF4-FFF2-40B4-BE49-F238E27FC236}">
                  <a16:creationId xmlns:a16="http://schemas.microsoft.com/office/drawing/2014/main" id="{D1A75E68-6E1E-4C42-BF1A-5790F088547D}"/>
                </a:ext>
              </a:extLst>
            </p:cNvPr>
            <p:cNvSpPr/>
            <p:nvPr userDrawn="1"/>
          </p:nvSpPr>
          <p:spPr>
            <a:xfrm>
              <a:off x="6817665" y="1068396"/>
              <a:ext cx="1395494" cy="1395494"/>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aphicFrame>
          <p:nvGraphicFramePr>
            <p:cNvPr id="245" name="Chart 244">
              <a:extLst>
                <a:ext uri="{FF2B5EF4-FFF2-40B4-BE49-F238E27FC236}">
                  <a16:creationId xmlns:a16="http://schemas.microsoft.com/office/drawing/2014/main" id="{BA03B0B0-83C7-F04E-B0E5-8E4A1EAAFFA7}"/>
                </a:ext>
              </a:extLst>
            </p:cNvPr>
            <p:cNvGraphicFramePr/>
            <p:nvPr userDrawn="1">
              <p:extLst>
                <p:ext uri="{D42A27DB-BD31-4B8C-83A1-F6EECF244321}">
                  <p14:modId xmlns:p14="http://schemas.microsoft.com/office/powerpoint/2010/main" val="154272409"/>
                </p:ext>
              </p:extLst>
            </p:nvPr>
          </p:nvGraphicFramePr>
          <p:xfrm>
            <a:off x="6554695" y="810993"/>
            <a:ext cx="1934882" cy="1910301"/>
          </p:xfrm>
          <a:graphic>
            <a:graphicData uri="http://schemas.openxmlformats.org/drawingml/2006/chart">
              <c:chart xmlns:c="http://schemas.openxmlformats.org/drawingml/2006/chart" xmlns:r="http://schemas.openxmlformats.org/officeDocument/2006/relationships" r:id="rId3"/>
            </a:graphicData>
          </a:graphic>
        </p:graphicFrame>
        <p:sp>
          <p:nvSpPr>
            <p:cNvPr id="246" name="TextBox 245">
              <a:extLst>
                <a:ext uri="{FF2B5EF4-FFF2-40B4-BE49-F238E27FC236}">
                  <a16:creationId xmlns:a16="http://schemas.microsoft.com/office/drawing/2014/main" id="{D6AA144F-1029-3944-820E-332E977EB701}"/>
                </a:ext>
              </a:extLst>
            </p:cNvPr>
            <p:cNvSpPr txBox="1"/>
            <p:nvPr userDrawn="1"/>
          </p:nvSpPr>
          <p:spPr>
            <a:xfrm>
              <a:off x="7503453" y="1065894"/>
              <a:ext cx="803841" cy="1400498"/>
            </a:xfrm>
            <a:prstGeom prst="rect">
              <a:avLst/>
            </a:prstGeom>
            <a:noFill/>
          </p:spPr>
          <p:txBody>
            <a:bodyPr wrap="square" rtlCol="0" anchor="ctr">
              <a:normAutofit/>
            </a:bodyPr>
            <a:lstStyle/>
            <a:p>
              <a:pPr algn="ctr"/>
              <a:r>
                <a:rPr lang="en-US" sz="1400" dirty="0">
                  <a:solidFill>
                    <a:schemeClr val="bg1"/>
                  </a:solidFill>
                  <a:latin typeface="Arial"/>
                </a:rPr>
                <a:t>XX%</a:t>
              </a:r>
            </a:p>
          </p:txBody>
        </p:sp>
      </p:grpSp>
      <p:grpSp>
        <p:nvGrpSpPr>
          <p:cNvPr id="247" name="Group 246">
            <a:extLst>
              <a:ext uri="{FF2B5EF4-FFF2-40B4-BE49-F238E27FC236}">
                <a16:creationId xmlns:a16="http://schemas.microsoft.com/office/drawing/2014/main" id="{4B8E13AC-EF3E-E44F-B143-547D9A040E0F}"/>
              </a:ext>
            </a:extLst>
          </p:cNvPr>
          <p:cNvGrpSpPr/>
          <p:nvPr userDrawn="1"/>
        </p:nvGrpSpPr>
        <p:grpSpPr>
          <a:xfrm>
            <a:off x="4344307" y="1858913"/>
            <a:ext cx="4452452" cy="1300624"/>
            <a:chOff x="3527319" y="3038185"/>
            <a:chExt cx="4720210" cy="2454534"/>
          </a:xfrm>
        </p:grpSpPr>
        <p:graphicFrame>
          <p:nvGraphicFramePr>
            <p:cNvPr id="248" name="Chart 247">
              <a:extLst>
                <a:ext uri="{FF2B5EF4-FFF2-40B4-BE49-F238E27FC236}">
                  <a16:creationId xmlns:a16="http://schemas.microsoft.com/office/drawing/2014/main" id="{DA602EF9-932B-C94A-8BFB-19C12AB54C83}"/>
                </a:ext>
              </a:extLst>
            </p:cNvPr>
            <p:cNvGraphicFramePr/>
            <p:nvPr userDrawn="1">
              <p:extLst>
                <p:ext uri="{D42A27DB-BD31-4B8C-83A1-F6EECF244321}">
                  <p14:modId xmlns:p14="http://schemas.microsoft.com/office/powerpoint/2010/main" val="478364251"/>
                </p:ext>
              </p:extLst>
            </p:nvPr>
          </p:nvGraphicFramePr>
          <p:xfrm>
            <a:off x="3527319" y="3038185"/>
            <a:ext cx="4720210" cy="2454534"/>
          </p:xfrm>
          <a:graphic>
            <a:graphicData uri="http://schemas.openxmlformats.org/drawingml/2006/chart">
              <c:chart xmlns:c="http://schemas.openxmlformats.org/drawingml/2006/chart" xmlns:r="http://schemas.openxmlformats.org/officeDocument/2006/relationships" r:id="rId4"/>
            </a:graphicData>
          </a:graphic>
        </p:graphicFrame>
        <p:cxnSp>
          <p:nvCxnSpPr>
            <p:cNvPr id="249" name="Straight Connector 248">
              <a:extLst>
                <a:ext uri="{FF2B5EF4-FFF2-40B4-BE49-F238E27FC236}">
                  <a16:creationId xmlns:a16="http://schemas.microsoft.com/office/drawing/2014/main" id="{90A8C68C-C6EB-9348-A602-C3DA68B01634}"/>
                </a:ext>
              </a:extLst>
            </p:cNvPr>
            <p:cNvCxnSpPr/>
            <p:nvPr userDrawn="1"/>
          </p:nvCxnSpPr>
          <p:spPr>
            <a:xfrm>
              <a:off x="3651957" y="3038185"/>
              <a:ext cx="0" cy="2454534"/>
            </a:xfrm>
            <a:prstGeom prst="line">
              <a:avLst/>
            </a:prstGeom>
            <a:ln w="12700"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250" name="Group 249">
            <a:extLst>
              <a:ext uri="{FF2B5EF4-FFF2-40B4-BE49-F238E27FC236}">
                <a16:creationId xmlns:a16="http://schemas.microsoft.com/office/drawing/2014/main" id="{DF2751DE-EA27-9C4F-882C-644576B144BF}"/>
              </a:ext>
            </a:extLst>
          </p:cNvPr>
          <p:cNvGrpSpPr/>
          <p:nvPr userDrawn="1"/>
        </p:nvGrpSpPr>
        <p:grpSpPr>
          <a:xfrm>
            <a:off x="4359249" y="3141983"/>
            <a:ext cx="2227365" cy="1523998"/>
            <a:chOff x="3485626" y="2939231"/>
            <a:chExt cx="5216836" cy="2618885"/>
          </a:xfrm>
        </p:grpSpPr>
        <p:graphicFrame>
          <p:nvGraphicFramePr>
            <p:cNvPr id="251" name="Chart 250">
              <a:extLst>
                <a:ext uri="{FF2B5EF4-FFF2-40B4-BE49-F238E27FC236}">
                  <a16:creationId xmlns:a16="http://schemas.microsoft.com/office/drawing/2014/main" id="{20F59390-099A-2549-B7B8-5F789C299A2A}"/>
                </a:ext>
              </a:extLst>
            </p:cNvPr>
            <p:cNvGraphicFramePr/>
            <p:nvPr userDrawn="1">
              <p:extLst>
                <p:ext uri="{D42A27DB-BD31-4B8C-83A1-F6EECF244321}">
                  <p14:modId xmlns:p14="http://schemas.microsoft.com/office/powerpoint/2010/main" val="2530000909"/>
                </p:ext>
              </p:extLst>
            </p:nvPr>
          </p:nvGraphicFramePr>
          <p:xfrm>
            <a:off x="3485626" y="2939231"/>
            <a:ext cx="5216836" cy="2618885"/>
          </p:xfrm>
          <a:graphic>
            <a:graphicData uri="http://schemas.openxmlformats.org/drawingml/2006/chart">
              <c:chart xmlns:c="http://schemas.openxmlformats.org/drawingml/2006/chart" xmlns:r="http://schemas.openxmlformats.org/officeDocument/2006/relationships" r:id="rId5"/>
            </a:graphicData>
          </a:graphic>
        </p:graphicFrame>
        <p:cxnSp>
          <p:nvCxnSpPr>
            <p:cNvPr id="252" name="Straight Connector 251">
              <a:extLst>
                <a:ext uri="{FF2B5EF4-FFF2-40B4-BE49-F238E27FC236}">
                  <a16:creationId xmlns:a16="http://schemas.microsoft.com/office/drawing/2014/main" id="{277313F7-635F-B440-A736-F4B9B2DCD6BD}"/>
                </a:ext>
              </a:extLst>
            </p:cNvPr>
            <p:cNvCxnSpPr/>
            <p:nvPr userDrawn="1"/>
          </p:nvCxnSpPr>
          <p:spPr>
            <a:xfrm flipH="1">
              <a:off x="3485626" y="5433686"/>
              <a:ext cx="5216836" cy="0"/>
            </a:xfrm>
            <a:prstGeom prst="line">
              <a:avLst/>
            </a:prstGeom>
            <a:ln w="12700"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C73A70F3-15ED-F346-B909-60D5722D37F6}"/>
              </a:ext>
            </a:extLst>
          </p:cNvPr>
          <p:cNvGrpSpPr/>
          <p:nvPr userDrawn="1"/>
        </p:nvGrpSpPr>
        <p:grpSpPr>
          <a:xfrm>
            <a:off x="7134227" y="3402724"/>
            <a:ext cx="1265879" cy="1278074"/>
            <a:chOff x="6389769" y="4826558"/>
            <a:chExt cx="1265879" cy="1523998"/>
          </a:xfrm>
        </p:grpSpPr>
        <p:graphicFrame>
          <p:nvGraphicFramePr>
            <p:cNvPr id="254" name="Chart 253">
              <a:extLst>
                <a:ext uri="{FF2B5EF4-FFF2-40B4-BE49-F238E27FC236}">
                  <a16:creationId xmlns:a16="http://schemas.microsoft.com/office/drawing/2014/main" id="{000F36CB-A2C9-2445-8745-748C7981F730}"/>
                </a:ext>
              </a:extLst>
            </p:cNvPr>
            <p:cNvGraphicFramePr/>
            <p:nvPr userDrawn="1">
              <p:extLst>
                <p:ext uri="{D42A27DB-BD31-4B8C-83A1-F6EECF244321}">
                  <p14:modId xmlns:p14="http://schemas.microsoft.com/office/powerpoint/2010/main" val="4063956216"/>
                </p:ext>
              </p:extLst>
            </p:nvPr>
          </p:nvGraphicFramePr>
          <p:xfrm>
            <a:off x="6601726" y="4826558"/>
            <a:ext cx="841965" cy="1523998"/>
          </p:xfrm>
          <a:graphic>
            <a:graphicData uri="http://schemas.openxmlformats.org/drawingml/2006/chart">
              <c:chart xmlns:c="http://schemas.openxmlformats.org/drawingml/2006/chart" xmlns:r="http://schemas.openxmlformats.org/officeDocument/2006/relationships" r:id="rId6"/>
            </a:graphicData>
          </a:graphic>
        </p:graphicFrame>
        <p:cxnSp>
          <p:nvCxnSpPr>
            <p:cNvPr id="255" name="Straight Connector 254">
              <a:extLst>
                <a:ext uri="{FF2B5EF4-FFF2-40B4-BE49-F238E27FC236}">
                  <a16:creationId xmlns:a16="http://schemas.microsoft.com/office/drawing/2014/main" id="{3F20902C-7299-2243-86A1-FF89C7E37E58}"/>
                </a:ext>
              </a:extLst>
            </p:cNvPr>
            <p:cNvCxnSpPr/>
            <p:nvPr userDrawn="1"/>
          </p:nvCxnSpPr>
          <p:spPr>
            <a:xfrm flipH="1">
              <a:off x="6389769" y="4826558"/>
              <a:ext cx="1265879" cy="0"/>
            </a:xfrm>
            <a:prstGeom prst="line">
              <a:avLst/>
            </a:prstGeom>
            <a:ln w="12700" cmpd="sng">
              <a:solidFill>
                <a:srgbClr val="BFBFBF"/>
              </a:solidFill>
              <a:headEnd type="oval"/>
              <a:tailEnd type="oval"/>
            </a:ln>
            <a:effectLst/>
          </p:spPr>
          <p:style>
            <a:lnRef idx="2">
              <a:schemeClr val="accent1"/>
            </a:lnRef>
            <a:fillRef idx="0">
              <a:schemeClr val="accent1"/>
            </a:fillRef>
            <a:effectRef idx="1">
              <a:schemeClr val="accent1"/>
            </a:effectRef>
            <a:fontRef idx="minor">
              <a:schemeClr val="tx1"/>
            </a:fontRef>
          </p:style>
        </p:cxnSp>
      </p:grpSp>
      <p:pic>
        <p:nvPicPr>
          <p:cNvPr id="259" name="Graphic 258">
            <a:extLst>
              <a:ext uri="{FF2B5EF4-FFF2-40B4-BE49-F238E27FC236}">
                <a16:creationId xmlns:a16="http://schemas.microsoft.com/office/drawing/2014/main" id="{4058FF40-1B2B-DF4B-B7F7-3E7F2DB09A9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3339" y="1349732"/>
            <a:ext cx="469900" cy="469900"/>
          </a:xfrm>
          <a:prstGeom prst="rect">
            <a:avLst/>
          </a:prstGeom>
        </p:spPr>
      </p:pic>
      <p:pic>
        <p:nvPicPr>
          <p:cNvPr id="260" name="Graphic 259">
            <a:extLst>
              <a:ext uri="{FF2B5EF4-FFF2-40B4-BE49-F238E27FC236}">
                <a16:creationId xmlns:a16="http://schemas.microsoft.com/office/drawing/2014/main" id="{9A2BF71F-2348-674A-BD06-67F3907F408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872145" y="2496850"/>
            <a:ext cx="469900" cy="469900"/>
          </a:xfrm>
          <a:prstGeom prst="rect">
            <a:avLst/>
          </a:prstGeom>
        </p:spPr>
      </p:pic>
      <p:pic>
        <p:nvPicPr>
          <p:cNvPr id="261" name="Graphic 260">
            <a:extLst>
              <a:ext uri="{FF2B5EF4-FFF2-40B4-BE49-F238E27FC236}">
                <a16:creationId xmlns:a16="http://schemas.microsoft.com/office/drawing/2014/main" id="{FA67D26D-9CC1-9642-8A89-4B9BA0E1FEF7}"/>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2872145" y="1916747"/>
            <a:ext cx="469900" cy="469900"/>
          </a:xfrm>
          <a:prstGeom prst="rect">
            <a:avLst/>
          </a:prstGeom>
        </p:spPr>
      </p:pic>
      <p:pic>
        <p:nvPicPr>
          <p:cNvPr id="262" name="Graphic 261">
            <a:extLst>
              <a:ext uri="{FF2B5EF4-FFF2-40B4-BE49-F238E27FC236}">
                <a16:creationId xmlns:a16="http://schemas.microsoft.com/office/drawing/2014/main" id="{E8EF6ED7-6A3C-FC4C-A395-3A6B4FE62AE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893737" y="3493350"/>
            <a:ext cx="469900" cy="469900"/>
          </a:xfrm>
          <a:prstGeom prst="rect">
            <a:avLst/>
          </a:prstGeom>
        </p:spPr>
      </p:pic>
      <p:pic>
        <p:nvPicPr>
          <p:cNvPr id="263" name="Graphic 262">
            <a:extLst>
              <a:ext uri="{FF2B5EF4-FFF2-40B4-BE49-F238E27FC236}">
                <a16:creationId xmlns:a16="http://schemas.microsoft.com/office/drawing/2014/main" id="{07F126BC-9953-E14A-9423-A71F3427E48A}"/>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2872145" y="776173"/>
            <a:ext cx="469900" cy="469900"/>
          </a:xfrm>
          <a:prstGeom prst="rect">
            <a:avLst/>
          </a:prstGeom>
        </p:spPr>
      </p:pic>
      <p:pic>
        <p:nvPicPr>
          <p:cNvPr id="264" name="Graphic 263">
            <a:extLst>
              <a:ext uri="{FF2B5EF4-FFF2-40B4-BE49-F238E27FC236}">
                <a16:creationId xmlns:a16="http://schemas.microsoft.com/office/drawing/2014/main" id="{74C7BE1F-120A-7C4A-88C9-7BF3FA1DFDFE}"/>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903566" y="3070407"/>
            <a:ext cx="469900" cy="469900"/>
          </a:xfrm>
          <a:prstGeom prst="rect">
            <a:avLst/>
          </a:prstGeom>
        </p:spPr>
      </p:pic>
      <p:pic>
        <p:nvPicPr>
          <p:cNvPr id="265" name="Graphic 264">
            <a:extLst>
              <a:ext uri="{FF2B5EF4-FFF2-40B4-BE49-F238E27FC236}">
                <a16:creationId xmlns:a16="http://schemas.microsoft.com/office/drawing/2014/main" id="{0047C5D1-BDF6-D044-99F6-5ED15272C96F}"/>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884931" y="1346460"/>
            <a:ext cx="469900" cy="469900"/>
          </a:xfrm>
          <a:prstGeom prst="rect">
            <a:avLst/>
          </a:prstGeom>
        </p:spPr>
      </p:pic>
      <p:pic>
        <p:nvPicPr>
          <p:cNvPr id="266" name="Graphic 265">
            <a:extLst>
              <a:ext uri="{FF2B5EF4-FFF2-40B4-BE49-F238E27FC236}">
                <a16:creationId xmlns:a16="http://schemas.microsoft.com/office/drawing/2014/main" id="{71A55DCC-C18D-0C4A-B1BC-2D6BF350C596}"/>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1893737" y="2487034"/>
            <a:ext cx="469900" cy="469900"/>
          </a:xfrm>
          <a:prstGeom prst="rect">
            <a:avLst/>
          </a:prstGeom>
        </p:spPr>
      </p:pic>
      <p:pic>
        <p:nvPicPr>
          <p:cNvPr id="267" name="Graphic 266">
            <a:extLst>
              <a:ext uri="{FF2B5EF4-FFF2-40B4-BE49-F238E27FC236}">
                <a16:creationId xmlns:a16="http://schemas.microsoft.com/office/drawing/2014/main" id="{1E680991-7AE3-264B-B07B-158AE25D4542}"/>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893737" y="1916747"/>
            <a:ext cx="469900" cy="469900"/>
          </a:xfrm>
          <a:prstGeom prst="rect">
            <a:avLst/>
          </a:prstGeom>
        </p:spPr>
      </p:pic>
      <p:pic>
        <p:nvPicPr>
          <p:cNvPr id="268" name="Graphic 267">
            <a:extLst>
              <a:ext uri="{FF2B5EF4-FFF2-40B4-BE49-F238E27FC236}">
                <a16:creationId xmlns:a16="http://schemas.microsoft.com/office/drawing/2014/main" id="{9BB1D9C0-A7B5-DF4E-9F26-AA45ABA4A8AE}"/>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1893737" y="776173"/>
            <a:ext cx="469900" cy="469900"/>
          </a:xfrm>
          <a:prstGeom prst="rect">
            <a:avLst/>
          </a:prstGeom>
        </p:spPr>
      </p:pic>
      <p:pic>
        <p:nvPicPr>
          <p:cNvPr id="269" name="Graphic 268">
            <a:extLst>
              <a:ext uri="{FF2B5EF4-FFF2-40B4-BE49-F238E27FC236}">
                <a16:creationId xmlns:a16="http://schemas.microsoft.com/office/drawing/2014/main" id="{A01D6BEA-EBBE-8245-8202-84BC734EB226}"/>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1893737" y="3057321"/>
            <a:ext cx="469900" cy="335642"/>
          </a:xfrm>
          <a:prstGeom prst="rect">
            <a:avLst/>
          </a:prstGeom>
        </p:spPr>
      </p:pic>
      <p:pic>
        <p:nvPicPr>
          <p:cNvPr id="270" name="Graphic 269">
            <a:extLst>
              <a:ext uri="{FF2B5EF4-FFF2-40B4-BE49-F238E27FC236}">
                <a16:creationId xmlns:a16="http://schemas.microsoft.com/office/drawing/2014/main" id="{0AD16FF5-A0C1-CE41-9026-D92248F250F0}"/>
              </a:ext>
            </a:extLst>
          </p:cNvPr>
          <p:cNvPicPr>
            <a:picLocks noChangeAspect="1"/>
          </p:cNvPicPr>
          <p:nvPr userDrawn="1"/>
        </p:nvPicPr>
        <p:blipFill>
          <a:blip r:embed="rId29">
            <a:extLst>
              <a:ext uri="{96DAC541-7B7A-43D3-8B79-37D633B846F1}">
                <asvg:svgBlip xmlns:asvg="http://schemas.microsoft.com/office/drawing/2016/SVG/main" r:embed="rId30"/>
              </a:ext>
            </a:extLst>
          </a:blip>
          <a:srcRect/>
          <a:stretch/>
        </p:blipFill>
        <p:spPr>
          <a:xfrm>
            <a:off x="1893737" y="4063635"/>
            <a:ext cx="469900" cy="469900"/>
          </a:xfrm>
          <a:prstGeom prst="rect">
            <a:avLst/>
          </a:prstGeom>
        </p:spPr>
      </p:pic>
    </p:spTree>
    <p:extLst>
      <p:ext uri="{BB962C8B-B14F-4D97-AF65-F5344CB8AC3E}">
        <p14:creationId xmlns:p14="http://schemas.microsoft.com/office/powerpoint/2010/main" val="264371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ssets-Icon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itle Placeholder 1">
            <a:extLst>
              <a:ext uri="{FF2B5EF4-FFF2-40B4-BE49-F238E27FC236}">
                <a16:creationId xmlns:a16="http://schemas.microsoft.com/office/drawing/2014/main" id="{F6AB4B14-AC69-8783-2CBE-7B896BCCD605}"/>
              </a:ext>
            </a:extLst>
          </p:cNvPr>
          <p:cNvSpPr>
            <a:spLocks noGrp="1"/>
          </p:cNvSpPr>
          <p:nvPr>
            <p:ph type="title"/>
          </p:nvPr>
        </p:nvSpPr>
        <p:spPr>
          <a:xfrm>
            <a:off x="314325" y="813816"/>
            <a:ext cx="8362316" cy="887899"/>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094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ps and Tools Section">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471747"/>
            <a:ext cx="9144000" cy="4194232"/>
          </a:xfrm>
          <a:prstGeom prst="rect">
            <a:avLst/>
          </a:prstGeom>
          <a:solidFill>
            <a:schemeClr val="tx2"/>
          </a:solidFill>
          <a:ln w="12700">
            <a:miter lim="400000"/>
          </a:ln>
        </p:spPr>
        <p:txBody>
          <a:bodyPr lIns="71437" tIns="73152" rIns="71437" bIns="73152" anchor="ctr" anchorCtr="0"/>
          <a:lstStyle/>
          <a:p>
            <a:pPr defTabSz="821531">
              <a:lnSpc>
                <a:spcPct val="100000"/>
              </a:lnSpc>
              <a:defRPr sz="1100">
                <a:solidFill>
                  <a:srgbClr val="FFFFFF"/>
                </a:solidFill>
                <a:latin typeface="Montserrat Regular"/>
                <a:ea typeface="Montserrat Regular"/>
                <a:cs typeface="Montserrat Regular"/>
                <a:sym typeface="Montserrat Regular"/>
              </a:defRPr>
            </a:pPr>
            <a:endParaRPr lang="en-US" altLang="zh-TW" sz="800"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314324" y="2479090"/>
            <a:ext cx="8316720" cy="1813931"/>
          </a:xfrm>
        </p:spPr>
        <p:txBody>
          <a:bodyPr tIns="45720" anchor="t">
            <a:noAutofit/>
          </a:bodyPr>
          <a:lstStyle>
            <a:lvl1pPr marL="0" indent="0" algn="ctr">
              <a:lnSpc>
                <a:spcPct val="80000"/>
              </a:lnSpc>
              <a:buNone/>
              <a:defRPr sz="4400" b="1" spc="-100"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a:t>
            </a:r>
            <a:br>
              <a:rPr lang="en-US"/>
            </a:br>
            <a:r>
              <a:rPr lang="en-US"/>
              <a:t>subtitle style</a:t>
            </a:r>
          </a:p>
        </p:txBody>
      </p:sp>
      <p:grpSp>
        <p:nvGrpSpPr>
          <p:cNvPr id="26" name="Group 25">
            <a:extLst>
              <a:ext uri="{FF2B5EF4-FFF2-40B4-BE49-F238E27FC236}">
                <a16:creationId xmlns:a16="http://schemas.microsoft.com/office/drawing/2014/main" id="{A420F78D-EEE8-9AD1-17A0-5D78D3F9F5F5}"/>
              </a:ext>
            </a:extLst>
          </p:cNvPr>
          <p:cNvGrpSpPr/>
          <p:nvPr userDrawn="1"/>
        </p:nvGrpSpPr>
        <p:grpSpPr>
          <a:xfrm>
            <a:off x="292608" y="2527"/>
            <a:ext cx="521208" cy="704088"/>
            <a:chOff x="4810748" y="2733701"/>
            <a:chExt cx="521208" cy="704088"/>
          </a:xfrm>
        </p:grpSpPr>
        <p:sp>
          <p:nvSpPr>
            <p:cNvPr id="27" name="Rectangle 26">
              <a:extLst>
                <a:ext uri="{FF2B5EF4-FFF2-40B4-BE49-F238E27FC236}">
                  <a16:creationId xmlns:a16="http://schemas.microsoft.com/office/drawing/2014/main" id="{3C5AC314-DE38-DB82-324A-E21E9E37B340}"/>
                </a:ext>
              </a:extLst>
            </p:cNvPr>
            <p:cNvSpPr>
              <a:spLocks/>
            </p:cNvSpPr>
            <p:nvPr/>
          </p:nvSpPr>
          <p:spPr>
            <a:xfrm>
              <a:off x="4810748" y="2733701"/>
              <a:ext cx="521208"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1F79E8F-A947-5817-5691-5ECE0A6A1B19}"/>
                </a:ext>
              </a:extLst>
            </p:cNvPr>
            <p:cNvSpPr>
              <a:spLocks/>
            </p:cNvSpPr>
            <p:nvPr/>
          </p:nvSpPr>
          <p:spPr>
            <a:xfrm>
              <a:off x="4827657" y="2735308"/>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EBDEA830-9024-6435-5E5D-58FB28A06AE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909634" y="2998272"/>
              <a:ext cx="323436" cy="323436"/>
            </a:xfrm>
            <a:prstGeom prst="rect">
              <a:avLst/>
            </a:prstGeom>
          </p:spPr>
        </p:pic>
      </p:grpSp>
    </p:spTree>
    <p:extLst>
      <p:ext uri="{BB962C8B-B14F-4D97-AF65-F5344CB8AC3E}">
        <p14:creationId xmlns:p14="http://schemas.microsoft.com/office/powerpoint/2010/main" val="5411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3467100" y="1149372"/>
            <a:ext cx="4368490" cy="214389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314325" y="1039761"/>
            <a:ext cx="2388433" cy="807294"/>
          </a:xfrm>
        </p:spPr>
        <p:txBody>
          <a:bodyPr anchor="ctr"/>
          <a:lstStyle>
            <a:lvl1pPr>
              <a:defRPr sz="3200" spc="-100" baseline="0"/>
            </a:lvl1pPr>
          </a:lstStyle>
          <a:p>
            <a:endParaRPr lang="en-US"/>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ket 10">
            <a:extLst>
              <a:ext uri="{FF2B5EF4-FFF2-40B4-BE49-F238E27FC236}">
                <a16:creationId xmlns:a16="http://schemas.microsoft.com/office/drawing/2014/main" id="{C48D217B-A86A-E848-AE8D-A08B369F552D}"/>
              </a:ext>
            </a:extLst>
          </p:cNvPr>
          <p:cNvSpPr/>
          <p:nvPr userDrawn="1"/>
        </p:nvSpPr>
        <p:spPr>
          <a:xfrm>
            <a:off x="3267594" y="1149371"/>
            <a:ext cx="68652" cy="2196653"/>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Tree>
    <p:extLst>
      <p:ext uri="{BB962C8B-B14F-4D97-AF65-F5344CB8AC3E}">
        <p14:creationId xmlns:p14="http://schemas.microsoft.com/office/powerpoint/2010/main" val="2360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DA189-232D-C444-834F-2FFBE4493DF0}"/>
              </a:ext>
            </a:extLst>
          </p:cNvPr>
          <p:cNvSpPr/>
          <p:nvPr userDrawn="1"/>
        </p:nvSpPr>
        <p:spPr>
          <a:xfrm>
            <a:off x="0" y="474361"/>
            <a:ext cx="3005528" cy="4191593"/>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3467100" y="1149372"/>
            <a:ext cx="4368490" cy="214389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314325" y="1039761"/>
            <a:ext cx="2388433" cy="807294"/>
          </a:xfrm>
        </p:spPr>
        <p:txBody>
          <a:bodyPr anchor="ctr"/>
          <a:lstStyle>
            <a:lvl1pPr>
              <a:defRPr sz="3200" spc="-100" baseline="0"/>
            </a:lvl1pPr>
          </a:lstStyle>
          <a:p>
            <a:endParaRPr lang="en-US"/>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7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theme" Target="../theme/theme2.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BECE28-DBD1-DD44-B691-4CC8745AA961}"/>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8B980-1BE1-CB47-83E3-A453356855AD}"/>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14325" y="1734216"/>
            <a:ext cx="8362316" cy="289850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
        <p:nvSpPr>
          <p:cNvPr id="6" name="Slide Number Placeholder 5"/>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242061415"/>
      </p:ext>
    </p:extLst>
  </p:cSld>
  <p:clrMap bg1="lt1" tx1="dk1" bg2="lt2" tx2="dk2" accent1="accent1" accent2="accent2" accent3="accent3" accent4="accent4" accent5="accent5" accent6="accent6" hlink="hlink" folHlink="folHlink"/>
  <p:sldLayoutIdLst>
    <p:sldLayoutId id="2147483863" r:id="rId1"/>
    <p:sldLayoutId id="2147484573" r:id="rId2"/>
    <p:sldLayoutId id="2147484802" r:id="rId3"/>
    <p:sldLayoutId id="2147484832" r:id="rId4"/>
    <p:sldLayoutId id="2147484805" r:id="rId5"/>
    <p:sldLayoutId id="2147484833" r:id="rId6"/>
    <p:sldLayoutId id="2147484808" r:id="rId7"/>
    <p:sldLayoutId id="2147483895" r:id="rId8"/>
    <p:sldLayoutId id="2147483977" r:id="rId9"/>
    <p:sldLayoutId id="2147483965" r:id="rId10"/>
    <p:sldLayoutId id="2147484558" r:id="rId11"/>
    <p:sldLayoutId id="2147483783" r:id="rId12"/>
    <p:sldLayoutId id="2147483845" r:id="rId13"/>
    <p:sldLayoutId id="2147483847" r:id="rId14"/>
    <p:sldLayoutId id="2147483869" r:id="rId15"/>
    <p:sldLayoutId id="2147483870" r:id="rId16"/>
    <p:sldLayoutId id="2147484267" r:id="rId17"/>
    <p:sldLayoutId id="2147484268" r:id="rId18"/>
    <p:sldLayoutId id="2147483893" r:id="rId19"/>
    <p:sldLayoutId id="2147484039" r:id="rId20"/>
    <p:sldLayoutId id="2147484816" r:id="rId21"/>
    <p:sldLayoutId id="2147484394" r:id="rId22"/>
    <p:sldLayoutId id="2147484353" r:id="rId23"/>
    <p:sldLayoutId id="2147484365" r:id="rId24"/>
    <p:sldLayoutId id="2147484422" r:id="rId25"/>
    <p:sldLayoutId id="2147484410" r:id="rId26"/>
    <p:sldLayoutId id="2147484809" r:id="rId27"/>
    <p:sldLayoutId id="2147484810" r:id="rId28"/>
    <p:sldLayoutId id="2147484063" r:id="rId29"/>
    <p:sldLayoutId id="2147484447" r:id="rId30"/>
    <p:sldLayoutId id="2147484075" r:id="rId31"/>
    <p:sldLayoutId id="2147483782" r:id="rId32"/>
    <p:sldLayoutId id="2147483899" r:id="rId33"/>
    <p:sldLayoutId id="2147484395" r:id="rId34"/>
    <p:sldLayoutId id="2147484316" r:id="rId35"/>
    <p:sldLayoutId id="2147483830" r:id="rId36"/>
    <p:sldLayoutId id="2147484280" r:id="rId37"/>
    <p:sldLayoutId id="2147484001" r:id="rId38"/>
    <p:sldLayoutId id="2147483989" r:id="rId39"/>
    <p:sldLayoutId id="2147484087" r:id="rId40"/>
    <p:sldLayoutId id="2147484123" r:id="rId41"/>
    <p:sldLayoutId id="2147484219" r:id="rId42"/>
    <p:sldLayoutId id="2147483896" r:id="rId43"/>
    <p:sldLayoutId id="2147484483" r:id="rId44"/>
    <p:sldLayoutId id="2147484013" r:id="rId45"/>
    <p:sldLayoutId id="2147484014" r:id="rId46"/>
    <p:sldLayoutId id="2147484099" r:id="rId47"/>
    <p:sldLayoutId id="2147484135" r:id="rId48"/>
    <p:sldLayoutId id="2147484231" r:id="rId49"/>
    <p:sldLayoutId id="2147483897" r:id="rId50"/>
    <p:sldLayoutId id="2147484471" r:id="rId51"/>
    <p:sldLayoutId id="2147484026" r:id="rId52"/>
    <p:sldLayoutId id="2147484027" r:id="rId53"/>
    <p:sldLayoutId id="2147484111" r:id="rId54"/>
    <p:sldLayoutId id="2147484147" r:id="rId55"/>
    <p:sldLayoutId id="2147484243" r:id="rId56"/>
    <p:sldLayoutId id="2147484803" r:id="rId5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p:titleStyle>
    <p:body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userDrawn="1">
          <p15:clr>
            <a:srgbClr val="F26B43"/>
          </p15:clr>
        </p15:guide>
        <p15:guide id="6" orient="horz" pos="2004" userDrawn="1">
          <p15:clr>
            <a:srgbClr val="F26B43"/>
          </p15:clr>
        </p15:guide>
        <p15:guide id="8" pos="2856" userDrawn="1">
          <p15:clr>
            <a:srgbClr val="F26B43"/>
          </p15:clr>
        </p15:guide>
        <p15:guide id="9" pos="5756" userDrawn="1">
          <p15:clr>
            <a:srgbClr val="F26B43"/>
          </p15:clr>
        </p15:guide>
        <p15:guide id="17" pos="2136" userDrawn="1">
          <p15:clr>
            <a:srgbClr val="F26B43"/>
          </p15:clr>
        </p15:guide>
        <p15:guide id="18" pos="2904" userDrawn="1">
          <p15:clr>
            <a:srgbClr val="F26B43"/>
          </p15:clr>
        </p15:guide>
        <p15:guide id="21" orient="horz" pos="2460" userDrawn="1">
          <p15:clr>
            <a:srgbClr val="F26B43"/>
          </p15:clr>
        </p15:guide>
        <p15:guide id="22" orient="horz" pos="2052" userDrawn="1">
          <p15:clr>
            <a:srgbClr val="F26B43"/>
          </p15:clr>
        </p15:guide>
        <p15:guide id="24" orient="horz" pos="1644" userDrawn="1">
          <p15:clr>
            <a:srgbClr val="F26B43"/>
          </p15:clr>
        </p15:guide>
        <p15:guide id="25" orient="horz" pos="1596" userDrawn="1">
          <p15:clr>
            <a:srgbClr val="F26B43"/>
          </p15:clr>
        </p15:guide>
        <p15:guide id="26" userDrawn="1">
          <p15:clr>
            <a:srgbClr val="F26B43"/>
          </p15:clr>
        </p15:guide>
        <p15:guide id="27" pos="600" userDrawn="1">
          <p15:clr>
            <a:srgbClr val="F26B43"/>
          </p15:clr>
        </p15:guide>
        <p15:guide id="28" pos="198" userDrawn="1">
          <p15:clr>
            <a:srgbClr val="F26B43"/>
          </p15:clr>
        </p15:guide>
        <p15:guide id="29" pos="5554" userDrawn="1">
          <p15:clr>
            <a:srgbClr val="F26B43"/>
          </p15:clr>
        </p15:guide>
        <p15:guide id="30" pos="4344" userDrawn="1">
          <p15:clr>
            <a:srgbClr val="F26B43"/>
          </p15:clr>
        </p15:guide>
        <p15:guide id="31" pos="401" userDrawn="1">
          <p15:clr>
            <a:srgbClr val="F26B43"/>
          </p15:clr>
        </p15:guide>
        <p15:guide id="33" pos="504" userDrawn="1">
          <p15:clr>
            <a:srgbClr val="F26B43"/>
          </p15:clr>
        </p15:guide>
        <p15:guide id="36" pos="5352" userDrawn="1">
          <p15:clr>
            <a:srgbClr val="F26B43"/>
          </p15:clr>
        </p15:guide>
        <p15:guide id="37" pos="2184" userDrawn="1">
          <p15:clr>
            <a:srgbClr val="F26B43"/>
          </p15:clr>
        </p15:guide>
        <p15:guide id="40" pos="5651" userDrawn="1">
          <p15:clr>
            <a:srgbClr val="F26B43"/>
          </p15:clr>
        </p15:guide>
        <p15:guide id="41" pos="5223" userDrawn="1">
          <p15:clr>
            <a:srgbClr val="F26B43"/>
          </p15:clr>
        </p15:guide>
        <p15:guide id="42" pos="1464" userDrawn="1">
          <p15:clr>
            <a:srgbClr val="F26B43"/>
          </p15:clr>
        </p15:guide>
        <p15:guide id="43" pos="1416" userDrawn="1">
          <p15:clr>
            <a:srgbClr val="F26B43"/>
          </p15:clr>
        </p15:guide>
        <p15:guide id="44" pos="744" userDrawn="1">
          <p15:clr>
            <a:srgbClr val="F26B43"/>
          </p15:clr>
        </p15:guide>
        <p15:guide id="45" pos="696" userDrawn="1">
          <p15:clr>
            <a:srgbClr val="F26B43"/>
          </p15:clr>
        </p15:guide>
        <p15:guide id="46" pos="3624" userDrawn="1">
          <p15:clr>
            <a:srgbClr val="F26B43"/>
          </p15:clr>
        </p15:guide>
        <p15:guide id="47" pos="3576" userDrawn="1">
          <p15:clr>
            <a:srgbClr val="F26B43"/>
          </p15:clr>
        </p15:guide>
        <p15:guide id="48" pos="4296" userDrawn="1">
          <p15:clr>
            <a:srgbClr val="F26B43"/>
          </p15:clr>
        </p15:guide>
        <p15:guide id="49" pos="5016" userDrawn="1">
          <p15:clr>
            <a:srgbClr val="F26B43"/>
          </p15:clr>
        </p15:guide>
        <p15:guide id="50" pos="5064" userDrawn="1">
          <p15:clr>
            <a:srgbClr val="F26B43"/>
          </p15:clr>
        </p15:guide>
        <p15:guide id="51" orient="horz" pos="2412" userDrawn="1">
          <p15:clr>
            <a:srgbClr val="F26B43"/>
          </p15:clr>
        </p15:guide>
        <p15:guide id="52" orient="horz" pos="3238" userDrawn="1">
          <p15:clr>
            <a:srgbClr val="F26B43"/>
          </p15:clr>
        </p15:guide>
        <p15:guide id="53" orient="horz" pos="2820" userDrawn="1">
          <p15:clr>
            <a:srgbClr val="F26B43"/>
          </p15:clr>
        </p15:guide>
        <p15:guide id="54" orient="horz" pos="2868" userDrawn="1">
          <p15:clr>
            <a:srgbClr val="F26B43"/>
          </p15:clr>
        </p15:guide>
        <p15:guide id="55" orient="horz" pos="1190" userDrawn="1">
          <p15:clr>
            <a:srgbClr val="F26B43"/>
          </p15:clr>
        </p15:guide>
        <p15:guide id="56" orient="horz" pos="1239" userDrawn="1">
          <p15:clr>
            <a:srgbClr val="F26B43"/>
          </p15:clr>
        </p15:guide>
        <p15:guide id="57" orient="horz" pos="831" userDrawn="1">
          <p15:clr>
            <a:srgbClr val="F26B43"/>
          </p15:clr>
        </p15:guide>
        <p15:guide id="58" orient="horz" pos="785" userDrawn="1">
          <p15:clr>
            <a:srgbClr val="F26B43"/>
          </p15:clr>
        </p15:guide>
        <p15:guide id="59" orient="horz" pos="429" userDrawn="1">
          <p15:clr>
            <a:srgbClr val="F26B43"/>
          </p15:clr>
        </p15:guide>
        <p15:guide id="60" orient="horz" pos="3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4325" y="4766232"/>
            <a:ext cx="6434120" cy="273844"/>
          </a:xfrm>
          <a:prstGeom prst="rect">
            <a:avLst/>
          </a:prstGeom>
        </p:spPr>
        <p:txBody>
          <a:bodyPr vert="horz" lIns="0" tIns="0" rIns="0" bIns="0" rtlCol="0" anchor="ctr"/>
          <a:lstStyle>
            <a:lvl1pPr algn="l">
              <a:defRPr sz="600">
                <a:solidFill>
                  <a:schemeClr val="tx1"/>
                </a:solidFill>
              </a:defRPr>
            </a:lvl1pPr>
          </a:lstStyle>
          <a:p>
            <a:endParaRPr lang="en-US" dirty="0"/>
          </a:p>
        </p:txBody>
      </p:sp>
    </p:spTree>
    <p:extLst>
      <p:ext uri="{BB962C8B-B14F-4D97-AF65-F5344CB8AC3E}">
        <p14:creationId xmlns:p14="http://schemas.microsoft.com/office/powerpoint/2010/main" val="3571745205"/>
      </p:ext>
    </p:extLst>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8" r:id="rId6"/>
    <p:sldLayoutId id="2147484829" r:id="rId7"/>
    <p:sldLayoutId id="2147484830" r:id="rId8"/>
    <p:sldLayoutId id="214748483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p:titleStyle>
    <p:body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15:clr>
            <a:srgbClr val="F26B43"/>
          </p15:clr>
        </p15:guide>
        <p15:guide id="6" orient="horz" pos="2004">
          <p15:clr>
            <a:srgbClr val="F26B43"/>
          </p15:clr>
        </p15:guide>
        <p15:guide id="8" pos="2856">
          <p15:clr>
            <a:srgbClr val="F26B43"/>
          </p15:clr>
        </p15:guide>
        <p15:guide id="9" pos="5756">
          <p15:clr>
            <a:srgbClr val="F26B43"/>
          </p15:clr>
        </p15:guide>
        <p15:guide id="17" pos="2136">
          <p15:clr>
            <a:srgbClr val="F26B43"/>
          </p15:clr>
        </p15:guide>
        <p15:guide id="18" pos="2904">
          <p15:clr>
            <a:srgbClr val="F26B43"/>
          </p15:clr>
        </p15:guide>
        <p15:guide id="21" orient="horz" pos="2460">
          <p15:clr>
            <a:srgbClr val="F26B43"/>
          </p15:clr>
        </p15:guide>
        <p15:guide id="22" orient="horz" pos="2052">
          <p15:clr>
            <a:srgbClr val="F26B43"/>
          </p15:clr>
        </p15:guide>
        <p15:guide id="24" orient="horz" pos="1644">
          <p15:clr>
            <a:srgbClr val="F26B43"/>
          </p15:clr>
        </p15:guide>
        <p15:guide id="25" orient="horz" pos="1596">
          <p15:clr>
            <a:srgbClr val="F26B43"/>
          </p15:clr>
        </p15:guide>
        <p15:guide id="26">
          <p15:clr>
            <a:srgbClr val="F26B43"/>
          </p15:clr>
        </p15:guide>
        <p15:guide id="27" pos="600">
          <p15:clr>
            <a:srgbClr val="F26B43"/>
          </p15:clr>
        </p15:guide>
        <p15:guide id="28" pos="198">
          <p15:clr>
            <a:srgbClr val="F26B43"/>
          </p15:clr>
        </p15:guide>
        <p15:guide id="29" pos="5554">
          <p15:clr>
            <a:srgbClr val="F26B43"/>
          </p15:clr>
        </p15:guide>
        <p15:guide id="30" pos="4344">
          <p15:clr>
            <a:srgbClr val="F26B43"/>
          </p15:clr>
        </p15:guide>
        <p15:guide id="31" pos="401">
          <p15:clr>
            <a:srgbClr val="F26B43"/>
          </p15:clr>
        </p15:guide>
        <p15:guide id="33" pos="504">
          <p15:clr>
            <a:srgbClr val="F26B43"/>
          </p15:clr>
        </p15:guide>
        <p15:guide id="36" pos="5352">
          <p15:clr>
            <a:srgbClr val="F26B43"/>
          </p15:clr>
        </p15:guide>
        <p15:guide id="37" pos="2184">
          <p15:clr>
            <a:srgbClr val="F26B43"/>
          </p15:clr>
        </p15:guide>
        <p15:guide id="40" pos="5651">
          <p15:clr>
            <a:srgbClr val="F26B43"/>
          </p15:clr>
        </p15:guide>
        <p15:guide id="41" pos="5223">
          <p15:clr>
            <a:srgbClr val="F26B43"/>
          </p15:clr>
        </p15:guide>
        <p15:guide id="42" pos="1464">
          <p15:clr>
            <a:srgbClr val="F26B43"/>
          </p15:clr>
        </p15:guide>
        <p15:guide id="43" pos="1416">
          <p15:clr>
            <a:srgbClr val="F26B43"/>
          </p15:clr>
        </p15:guide>
        <p15:guide id="44" pos="744">
          <p15:clr>
            <a:srgbClr val="F26B43"/>
          </p15:clr>
        </p15:guide>
        <p15:guide id="45" pos="696">
          <p15:clr>
            <a:srgbClr val="F26B43"/>
          </p15:clr>
        </p15:guide>
        <p15:guide id="46" pos="3624">
          <p15:clr>
            <a:srgbClr val="F26B43"/>
          </p15:clr>
        </p15:guide>
        <p15:guide id="47" pos="3576">
          <p15:clr>
            <a:srgbClr val="F26B43"/>
          </p15:clr>
        </p15:guide>
        <p15:guide id="48" pos="4296">
          <p15:clr>
            <a:srgbClr val="F26B43"/>
          </p15:clr>
        </p15:guide>
        <p15:guide id="49" pos="5016">
          <p15:clr>
            <a:srgbClr val="F26B43"/>
          </p15:clr>
        </p15:guide>
        <p15:guide id="50" pos="5064">
          <p15:clr>
            <a:srgbClr val="F26B43"/>
          </p15:clr>
        </p15:guide>
        <p15:guide id="51" orient="horz" pos="2412">
          <p15:clr>
            <a:srgbClr val="F26B43"/>
          </p15:clr>
        </p15:guide>
        <p15:guide id="52" orient="horz" pos="3238">
          <p15:clr>
            <a:srgbClr val="F26B43"/>
          </p15:clr>
        </p15:guide>
        <p15:guide id="53" orient="horz" pos="2820">
          <p15:clr>
            <a:srgbClr val="F26B43"/>
          </p15:clr>
        </p15:guide>
        <p15:guide id="54" orient="horz" pos="2868">
          <p15:clr>
            <a:srgbClr val="F26B43"/>
          </p15:clr>
        </p15:guide>
        <p15:guide id="55" orient="horz" pos="1190">
          <p15:clr>
            <a:srgbClr val="F26B43"/>
          </p15:clr>
        </p15:guide>
        <p15:guide id="56" orient="horz" pos="1239">
          <p15:clr>
            <a:srgbClr val="F26B43"/>
          </p15:clr>
        </p15:guide>
        <p15:guide id="57" orient="horz" pos="831">
          <p15:clr>
            <a:srgbClr val="F26B43"/>
          </p15:clr>
        </p15:guide>
        <p15:guide id="58" orient="horz" pos="785">
          <p15:clr>
            <a:srgbClr val="F26B43"/>
          </p15:clr>
        </p15:guide>
        <p15:guide id="59" orient="horz" pos="429">
          <p15:clr>
            <a:srgbClr val="F26B43"/>
          </p15:clr>
        </p15:guide>
        <p15:guide id="60" orient="horz" pos="3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0.svg"/><Relationship Id="rId5" Type="http://schemas.openxmlformats.org/officeDocument/2006/relationships/image" Target="../media/image9.png"/><Relationship Id="rId4" Type="http://schemas.openxmlformats.org/officeDocument/2006/relationships/image" Target="../media/image69.png"/></Relationships>
</file>

<file path=ppt/slides/_rels/slide1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69.png"/><Relationship Id="rId5" Type="http://schemas.openxmlformats.org/officeDocument/2006/relationships/image" Target="../media/image78.png"/><Relationship Id="rId4" Type="http://schemas.openxmlformats.org/officeDocument/2006/relationships/image" Target="../media/image88.png"/></Relationships>
</file>

<file path=ppt/slides/_rels/slide11.xml.rels><?xml version="1.0" encoding="UTF-8" standalone="yes"?>
<Relationships xmlns="http://schemas.openxmlformats.org/package/2006/relationships"><Relationship Id="rId8" Type="http://schemas.openxmlformats.org/officeDocument/2006/relationships/hyperlink" Target="mailto:support@lark.com" TargetMode="External"/><Relationship Id="rId3" Type="http://schemas.openxmlformats.org/officeDocument/2006/relationships/image" Target="../media/image90.png"/><Relationship Id="rId7" Type="http://schemas.openxmlformats.org/officeDocument/2006/relationships/hyperlink" Target="https://vimeo.com/420435351"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69.png"/><Relationship Id="rId4" Type="http://schemas.microsoft.com/office/2007/relationships/hdphoto" Target="../media/hdphoto3.wdp"/><Relationship Id="rId9"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78.png"/><Relationship Id="rId5" Type="http://schemas.openxmlformats.org/officeDocument/2006/relationships/image" Target="../media/image92.png"/><Relationship Id="rId4" Type="http://schemas.openxmlformats.org/officeDocument/2006/relationships/image" Target="../media/image84.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0.svg"/></Relationships>
</file>

<file path=ppt/slides/_rels/slide1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9.png"/><Relationship Id="rId1" Type="http://schemas.openxmlformats.org/officeDocument/2006/relationships/slideLayout" Target="../slideLayouts/slideLayout57.xml"/><Relationship Id="rId5" Type="http://schemas.openxmlformats.org/officeDocument/2006/relationships/image" Target="../media/image6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78.png"/><Relationship Id="rId3" Type="http://schemas.openxmlformats.org/officeDocument/2006/relationships/image" Target="../media/image71.png"/><Relationship Id="rId7" Type="http://schemas.openxmlformats.org/officeDocument/2006/relationships/image" Target="../media/image74.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3.svg"/><Relationship Id="rId11" Type="http://schemas.openxmlformats.org/officeDocument/2006/relationships/image" Target="../media/image9.png"/><Relationship Id="rId5" Type="http://schemas.openxmlformats.org/officeDocument/2006/relationships/image" Target="../media/image72.png"/><Relationship Id="rId10" Type="http://schemas.openxmlformats.org/officeDocument/2006/relationships/image" Target="../media/image77.svg"/><Relationship Id="rId4" Type="http://schemas.microsoft.com/office/2007/relationships/hdphoto" Target="../media/hdphoto1.wdp"/><Relationship Id="rId9" Type="http://schemas.openxmlformats.org/officeDocument/2006/relationships/image" Target="../media/image76.png"/><Relationship Id="rId1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80.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1.png"/><Relationship Id="rId7" Type="http://schemas.openxmlformats.org/officeDocument/2006/relationships/image" Target="../media/image82.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69.png"/><Relationship Id="rId4" Type="http://schemas.microsoft.com/office/2007/relationships/hdphoto" Target="../media/hdphoto2.wdp"/><Relationship Id="rId9"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69.png"/><Relationship Id="rId5" Type="http://schemas.openxmlformats.org/officeDocument/2006/relationships/image" Target="../media/image78.png"/><Relationship Id="rId4" Type="http://schemas.openxmlformats.org/officeDocument/2006/relationships/image" Target="../media/image8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78.png"/><Relationship Id="rId5" Type="http://schemas.openxmlformats.org/officeDocument/2006/relationships/image" Target="../media/image85.png"/><Relationship Id="rId4" Type="http://schemas.openxmlformats.org/officeDocument/2006/relationships/image" Target="../media/image84.sv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86.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4.svg"/><Relationship Id="rId5" Type="http://schemas.openxmlformats.org/officeDocument/2006/relationships/image" Target="../media/image7.png"/><Relationship Id="rId4"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69.png"/><Relationship Id="rId2" Type="http://schemas.openxmlformats.org/officeDocument/2006/relationships/image" Target="../media/image88.png"/><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84.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E74A1973-A444-8D47-AB7B-8A16B231DEC9}"/>
              </a:ext>
            </a:extLst>
          </p:cNvPr>
          <p:cNvSpPr>
            <a:spLocks noGrp="1"/>
          </p:cNvSpPr>
          <p:nvPr>
            <p:ph type="sldNum" sz="quarter" idx="12"/>
          </p:nvPr>
        </p:nvSpPr>
        <p:spPr/>
        <p:txBody>
          <a:bodyPr/>
          <a:lstStyle/>
          <a:p>
            <a:fld id="{8EC4E853-CE2E-8F49-82D4-FEE43F4F7AAA}" type="slidenum">
              <a:rPr lang="en-US" smtClean="0"/>
              <a:pPr/>
              <a:t>1</a:t>
            </a:fld>
            <a:endParaRPr lang="en-US" dirty="0"/>
          </a:p>
        </p:txBody>
      </p:sp>
      <p:sp>
        <p:nvSpPr>
          <p:cNvPr id="2" name="Text Placeholder 1">
            <a:extLst>
              <a:ext uri="{FF2B5EF4-FFF2-40B4-BE49-F238E27FC236}">
                <a16:creationId xmlns:a16="http://schemas.microsoft.com/office/drawing/2014/main" id="{8B26641E-C430-5344-B79C-9829935C12A4}"/>
              </a:ext>
            </a:extLst>
          </p:cNvPr>
          <p:cNvSpPr>
            <a:spLocks noGrp="1"/>
          </p:cNvSpPr>
          <p:nvPr>
            <p:ph type="subTitle" idx="1"/>
          </p:nvPr>
        </p:nvSpPr>
        <p:spPr>
          <a:xfrm>
            <a:off x="310896" y="1315979"/>
            <a:ext cx="8316720" cy="568910"/>
          </a:xfrm>
        </p:spPr>
        <p:txBody>
          <a:bodyPr/>
          <a:lstStyle/>
          <a:p>
            <a:r>
              <a:rPr lang="en-US" dirty="0">
                <a:solidFill>
                  <a:schemeClr val="tx2">
                    <a:lumMod val="50000"/>
                  </a:schemeClr>
                </a:solidFill>
              </a:rPr>
              <a:t>Delaware County</a:t>
            </a:r>
          </a:p>
          <a:p>
            <a:r>
              <a:rPr lang="en-US" sz="4000" dirty="0">
                <a:solidFill>
                  <a:schemeClr val="tx2">
                    <a:lumMod val="50000"/>
                  </a:schemeClr>
                </a:solidFill>
              </a:rPr>
              <a:t>Health &amp; Wellness Programs</a:t>
            </a:r>
          </a:p>
          <a:p>
            <a:r>
              <a:rPr lang="en-US" sz="4000" dirty="0">
                <a:solidFill>
                  <a:schemeClr val="tx2">
                    <a:lumMod val="50000"/>
                  </a:schemeClr>
                </a:solidFill>
              </a:rPr>
              <a:t>2024</a:t>
            </a:r>
          </a:p>
        </p:txBody>
      </p:sp>
      <p:pic>
        <p:nvPicPr>
          <p:cNvPr id="5" name="Picture 4">
            <a:extLst>
              <a:ext uri="{FF2B5EF4-FFF2-40B4-BE49-F238E27FC236}">
                <a16:creationId xmlns:a16="http://schemas.microsoft.com/office/drawing/2014/main" id="{1979D043-D9BF-52F9-87C3-D5FFCD80B213}"/>
              </a:ext>
            </a:extLst>
          </p:cNvPr>
          <p:cNvPicPr>
            <a:picLocks noChangeAspect="1"/>
          </p:cNvPicPr>
          <p:nvPr/>
        </p:nvPicPr>
        <p:blipFill>
          <a:blip r:embed="rId3"/>
          <a:stretch>
            <a:fillRect/>
          </a:stretch>
        </p:blipFill>
        <p:spPr>
          <a:xfrm>
            <a:off x="6364309" y="108748"/>
            <a:ext cx="2705100" cy="447675"/>
          </a:xfrm>
          <a:prstGeom prst="rect">
            <a:avLst/>
          </a:prstGeom>
        </p:spPr>
      </p:pic>
      <p:pic>
        <p:nvPicPr>
          <p:cNvPr id="4" name="Picture 3" descr="A logo for a health and wellness company&#10;&#10;Description automatically generated">
            <a:extLst>
              <a:ext uri="{FF2B5EF4-FFF2-40B4-BE49-F238E27FC236}">
                <a16:creationId xmlns:a16="http://schemas.microsoft.com/office/drawing/2014/main" id="{05EA41B2-CB8B-F3F9-7778-F6090B5B6F8D}"/>
              </a:ext>
            </a:extLst>
          </p:cNvPr>
          <p:cNvPicPr>
            <a:picLocks noChangeAspect="1"/>
          </p:cNvPicPr>
          <p:nvPr/>
        </p:nvPicPr>
        <p:blipFill rotWithShape="1">
          <a:blip r:embed="rId4"/>
          <a:srcRect l="6015" t="28058" r="4581" b="28388"/>
          <a:stretch/>
        </p:blipFill>
        <p:spPr>
          <a:xfrm>
            <a:off x="2593519" y="3404000"/>
            <a:ext cx="3956962" cy="1362232"/>
          </a:xfrm>
          <a:prstGeom prst="rect">
            <a:avLst/>
          </a:prstGeom>
        </p:spPr>
      </p:pic>
      <p:grpSp>
        <p:nvGrpSpPr>
          <p:cNvPr id="6" name="Group 5">
            <a:extLst>
              <a:ext uri="{FF2B5EF4-FFF2-40B4-BE49-F238E27FC236}">
                <a16:creationId xmlns:a16="http://schemas.microsoft.com/office/drawing/2014/main" id="{6267F301-D95D-ACF6-12F0-54C88C585E6D}"/>
              </a:ext>
            </a:extLst>
          </p:cNvPr>
          <p:cNvGrpSpPr/>
          <p:nvPr/>
        </p:nvGrpSpPr>
        <p:grpSpPr>
          <a:xfrm>
            <a:off x="310896" y="-2441"/>
            <a:ext cx="487391" cy="687409"/>
            <a:chOff x="3726035" y="3615342"/>
            <a:chExt cx="487391" cy="687409"/>
          </a:xfrm>
        </p:grpSpPr>
        <p:sp>
          <p:nvSpPr>
            <p:cNvPr id="7" name="Rectangle 6">
              <a:extLst>
                <a:ext uri="{FF2B5EF4-FFF2-40B4-BE49-F238E27FC236}">
                  <a16:creationId xmlns:a16="http://schemas.microsoft.com/office/drawing/2014/main" id="{6E9F2655-DC88-6AEB-949C-60C5962FFE08}"/>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D85CDA0-D882-B58A-B1B4-EADD0411658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66999" y="3861127"/>
              <a:ext cx="405463" cy="405463"/>
            </a:xfrm>
            <a:prstGeom prst="rect">
              <a:avLst/>
            </a:prstGeom>
          </p:spPr>
        </p:pic>
      </p:grpSp>
    </p:spTree>
    <p:extLst>
      <p:ext uri="{BB962C8B-B14F-4D97-AF65-F5344CB8AC3E}">
        <p14:creationId xmlns:p14="http://schemas.microsoft.com/office/powerpoint/2010/main" val="136807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65BE-6BFF-289C-B055-0B42229BE0DD}"/>
              </a:ext>
            </a:extLst>
          </p:cNvPr>
          <p:cNvSpPr>
            <a:spLocks noGrp="1"/>
          </p:cNvSpPr>
          <p:nvPr>
            <p:ph type="title"/>
          </p:nvPr>
        </p:nvSpPr>
        <p:spPr/>
        <p:txBody>
          <a:bodyPr/>
          <a:lstStyle/>
          <a:p>
            <a:r>
              <a:rPr lang="en-US" dirty="0"/>
              <a:t>SWORD FAQs</a:t>
            </a:r>
          </a:p>
        </p:txBody>
      </p:sp>
      <p:sp>
        <p:nvSpPr>
          <p:cNvPr id="4" name="Slide Number Placeholder 3">
            <a:extLst>
              <a:ext uri="{FF2B5EF4-FFF2-40B4-BE49-F238E27FC236}">
                <a16:creationId xmlns:a16="http://schemas.microsoft.com/office/drawing/2014/main" id="{E2B2F43A-3493-C80D-BDC4-ABB9A25015CB}"/>
              </a:ext>
            </a:extLst>
          </p:cNvPr>
          <p:cNvSpPr>
            <a:spLocks noGrp="1"/>
          </p:cNvSpPr>
          <p:nvPr>
            <p:ph type="sldNum" sz="quarter" idx="11"/>
          </p:nvPr>
        </p:nvSpPr>
        <p:spPr/>
        <p:txBody>
          <a:bodyPr/>
          <a:lstStyle/>
          <a:p>
            <a:fld id="{89BBF7CD-64C2-944D-9BC0-D9847A17D7BA}" type="slidenum">
              <a:rPr lang="en-US" smtClean="0"/>
              <a:pPr/>
              <a:t>10</a:t>
            </a:fld>
            <a:endParaRPr lang="en-US" dirty="0"/>
          </a:p>
        </p:txBody>
      </p:sp>
      <p:sp>
        <p:nvSpPr>
          <p:cNvPr id="23" name="Content Placeholder 3">
            <a:extLst>
              <a:ext uri="{FF2B5EF4-FFF2-40B4-BE49-F238E27FC236}">
                <a16:creationId xmlns:a16="http://schemas.microsoft.com/office/drawing/2014/main" id="{D872C053-417C-BF8D-2C1A-95F81782CBA2}"/>
              </a:ext>
            </a:extLst>
          </p:cNvPr>
          <p:cNvSpPr txBox="1">
            <a:spLocks/>
          </p:cNvSpPr>
          <p:nvPr/>
        </p:nvSpPr>
        <p:spPr>
          <a:xfrm>
            <a:off x="452998" y="2404376"/>
            <a:ext cx="8157602" cy="1939023"/>
          </a:xfrm>
          <a:prstGeom prst="rect">
            <a:avLst/>
          </a:prstGeom>
        </p:spPr>
        <p:txBody>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500" dirty="0"/>
              <a:t>How long does the program last?  </a:t>
            </a:r>
            <a:r>
              <a:rPr lang="en-US" sz="1500" i="1" dirty="0">
                <a:solidFill>
                  <a:schemeClr val="tx2">
                    <a:lumMod val="50000"/>
                  </a:schemeClr>
                </a:solidFill>
              </a:rPr>
              <a:t>There is no fixed time, but typically 8-12 weeks.</a:t>
            </a:r>
          </a:p>
          <a:p>
            <a:r>
              <a:rPr lang="en-US" sz="1500" dirty="0"/>
              <a:t>How long do sessions last?  </a:t>
            </a:r>
            <a:r>
              <a:rPr lang="en-US" sz="1500" i="1" dirty="0">
                <a:solidFill>
                  <a:schemeClr val="tx2">
                    <a:lumMod val="50000"/>
                  </a:schemeClr>
                </a:solidFill>
              </a:rPr>
              <a:t>Usually 20-30 minutes.</a:t>
            </a:r>
          </a:p>
          <a:p>
            <a:r>
              <a:rPr lang="en-US" sz="1500" dirty="0"/>
              <a:t>Hoe often do I perform the sessions?  </a:t>
            </a:r>
            <a:r>
              <a:rPr lang="en-US" sz="1500" i="1" dirty="0">
                <a:solidFill>
                  <a:schemeClr val="tx2">
                    <a:lumMod val="50000"/>
                  </a:schemeClr>
                </a:solidFill>
              </a:rPr>
              <a:t>We recommend 3 to 5 days per week.</a:t>
            </a:r>
          </a:p>
          <a:p>
            <a:r>
              <a:rPr lang="en-US" sz="1500" dirty="0"/>
              <a:t>Can I continue after the initial period?  </a:t>
            </a:r>
            <a:r>
              <a:rPr lang="en-US" sz="1500" i="1" dirty="0">
                <a:solidFill>
                  <a:schemeClr val="tx2">
                    <a:lumMod val="50000"/>
                  </a:schemeClr>
                </a:solidFill>
              </a:rPr>
              <a:t>Yes, and you can keep your digital therapy kit.</a:t>
            </a:r>
          </a:p>
          <a:p>
            <a:r>
              <a:rPr lang="en-US" sz="1500" dirty="0"/>
              <a:t>How do I contact my PT?  </a:t>
            </a:r>
            <a:r>
              <a:rPr lang="en-US" sz="1500" i="1" dirty="0">
                <a:solidFill>
                  <a:schemeClr val="tx2">
                    <a:lumMod val="50000"/>
                  </a:schemeClr>
                </a:solidFill>
              </a:rPr>
              <a:t>Through the chat feature on the app, video calls, or by phone.</a:t>
            </a:r>
          </a:p>
        </p:txBody>
      </p:sp>
      <p:grpSp>
        <p:nvGrpSpPr>
          <p:cNvPr id="3" name="Group 2">
            <a:extLst>
              <a:ext uri="{FF2B5EF4-FFF2-40B4-BE49-F238E27FC236}">
                <a16:creationId xmlns:a16="http://schemas.microsoft.com/office/drawing/2014/main" id="{9B263546-4693-9FC6-6135-2737DC9F0829}"/>
              </a:ext>
            </a:extLst>
          </p:cNvPr>
          <p:cNvGrpSpPr/>
          <p:nvPr/>
        </p:nvGrpSpPr>
        <p:grpSpPr>
          <a:xfrm>
            <a:off x="310896" y="0"/>
            <a:ext cx="487391" cy="687409"/>
            <a:chOff x="1603435" y="3615342"/>
            <a:chExt cx="487391" cy="687409"/>
          </a:xfrm>
        </p:grpSpPr>
        <p:sp>
          <p:nvSpPr>
            <p:cNvPr id="5" name="Rectangle 4">
              <a:extLst>
                <a:ext uri="{FF2B5EF4-FFF2-40B4-BE49-F238E27FC236}">
                  <a16:creationId xmlns:a16="http://schemas.microsoft.com/office/drawing/2014/main" id="{1945B523-26A3-720C-3333-02738E63A774}"/>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19636DEE-86BE-B029-E827-30592FD742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4399" y="3815589"/>
              <a:ext cx="405463" cy="405463"/>
            </a:xfrm>
            <a:prstGeom prst="rect">
              <a:avLst/>
            </a:prstGeom>
          </p:spPr>
        </p:pic>
      </p:grpSp>
      <p:pic>
        <p:nvPicPr>
          <p:cNvPr id="7" name="Picture 6">
            <a:extLst>
              <a:ext uri="{FF2B5EF4-FFF2-40B4-BE49-F238E27FC236}">
                <a16:creationId xmlns:a16="http://schemas.microsoft.com/office/drawing/2014/main" id="{3487F02E-C5E2-A86B-734C-17A1748BF0CE}"/>
              </a:ext>
            </a:extLst>
          </p:cNvPr>
          <p:cNvPicPr>
            <a:picLocks noChangeAspect="1"/>
          </p:cNvPicPr>
          <p:nvPr/>
        </p:nvPicPr>
        <p:blipFill>
          <a:blip r:embed="rId4"/>
          <a:stretch>
            <a:fillRect/>
          </a:stretch>
        </p:blipFill>
        <p:spPr>
          <a:xfrm>
            <a:off x="6492241" y="783332"/>
            <a:ext cx="2438400" cy="914400"/>
          </a:xfrm>
          <a:prstGeom prst="rect">
            <a:avLst/>
          </a:prstGeom>
        </p:spPr>
      </p:pic>
      <p:pic>
        <p:nvPicPr>
          <p:cNvPr id="8" name="Picture 7">
            <a:extLst>
              <a:ext uri="{FF2B5EF4-FFF2-40B4-BE49-F238E27FC236}">
                <a16:creationId xmlns:a16="http://schemas.microsoft.com/office/drawing/2014/main" id="{5ECEB484-FDB7-A717-0528-24004AD57830}"/>
              </a:ext>
            </a:extLst>
          </p:cNvPr>
          <p:cNvPicPr>
            <a:picLocks noChangeAspect="1"/>
          </p:cNvPicPr>
          <p:nvPr/>
        </p:nvPicPr>
        <p:blipFill>
          <a:blip r:embed="rId5"/>
          <a:stretch>
            <a:fillRect/>
          </a:stretch>
        </p:blipFill>
        <p:spPr>
          <a:xfrm>
            <a:off x="5517066" y="95543"/>
            <a:ext cx="2080518" cy="477061"/>
          </a:xfrm>
          <a:prstGeom prst="rect">
            <a:avLst/>
          </a:prstGeom>
        </p:spPr>
      </p:pic>
      <p:pic>
        <p:nvPicPr>
          <p:cNvPr id="9" name="Picture 8" descr="A logo for a health and wellness company&#10;&#10;Description automatically generated">
            <a:extLst>
              <a:ext uri="{FF2B5EF4-FFF2-40B4-BE49-F238E27FC236}">
                <a16:creationId xmlns:a16="http://schemas.microsoft.com/office/drawing/2014/main" id="{3A5B913E-14A4-707F-543A-F8FD4AD77FB1}"/>
              </a:ext>
            </a:extLst>
          </p:cNvPr>
          <p:cNvPicPr>
            <a:picLocks noChangeAspect="1"/>
          </p:cNvPicPr>
          <p:nvPr/>
        </p:nvPicPr>
        <p:blipFill rotWithShape="1">
          <a:blip r:embed="rId6"/>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139671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ar: 5 Points 10">
            <a:extLst>
              <a:ext uri="{FF2B5EF4-FFF2-40B4-BE49-F238E27FC236}">
                <a16:creationId xmlns:a16="http://schemas.microsoft.com/office/drawing/2014/main" id="{C9C487BD-3723-51CD-64D1-00A194A3BF82}"/>
              </a:ext>
            </a:extLst>
          </p:cNvPr>
          <p:cNvSpPr/>
          <p:nvPr/>
        </p:nvSpPr>
        <p:spPr>
          <a:xfrm>
            <a:off x="2452269" y="2942136"/>
            <a:ext cx="1200676" cy="1043874"/>
          </a:xfrm>
          <a:prstGeom prst="star5">
            <a:avLst/>
          </a:prstGeom>
          <a:solidFill>
            <a:schemeClr val="accent6">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solidFill>
                <a:srgbClr val="FFFF00"/>
              </a:solidFill>
            </a:endParaRPr>
          </a:p>
        </p:txBody>
      </p:sp>
      <p:pic>
        <p:nvPicPr>
          <p:cNvPr id="7" name="Picture 6" descr="A picture containing person, outdoor, standing, crowd&#10;&#10;Description automatically generated">
            <a:extLst>
              <a:ext uri="{FF2B5EF4-FFF2-40B4-BE49-F238E27FC236}">
                <a16:creationId xmlns:a16="http://schemas.microsoft.com/office/drawing/2014/main" id="{D42ED89A-3C2C-8D92-96DA-F3E23220638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rcRect/>
          <a:stretch/>
        </p:blipFill>
        <p:spPr>
          <a:xfrm>
            <a:off x="5486400" y="474360"/>
            <a:ext cx="3657599" cy="2796741"/>
          </a:xfrm>
          <a:prstGeom prst="rect">
            <a:avLst/>
          </a:prstGeom>
        </p:spPr>
      </p:pic>
      <p:sp>
        <p:nvSpPr>
          <p:cNvPr id="5" name="Text Placeholder 12">
            <a:extLst>
              <a:ext uri="{FF2B5EF4-FFF2-40B4-BE49-F238E27FC236}">
                <a16:creationId xmlns:a16="http://schemas.microsoft.com/office/drawing/2014/main" id="{24EA53D3-AF2D-7802-1EDD-297762DA2027}"/>
              </a:ext>
            </a:extLst>
          </p:cNvPr>
          <p:cNvSpPr txBox="1">
            <a:spLocks/>
          </p:cNvSpPr>
          <p:nvPr/>
        </p:nvSpPr>
        <p:spPr>
          <a:xfrm>
            <a:off x="314325" y="2549581"/>
            <a:ext cx="4681881" cy="233910"/>
          </a:xfrm>
          <a:prstGeom prst="rect">
            <a:avLst/>
          </a:prstGeom>
        </p:spPr>
        <p:txBody>
          <a:bodyPr vert="horz" wrap="square" lIns="0" tIns="0" rIns="0" bIns="0" rtlCol="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solidFill>
                  <a:schemeClr val="accent1"/>
                </a:solidFill>
              </a:rPr>
              <a:t>Get personalized 24/7 coaching to help you: </a:t>
            </a:r>
          </a:p>
        </p:txBody>
      </p:sp>
      <p:sp>
        <p:nvSpPr>
          <p:cNvPr id="6" name="Text Placeholder 13">
            <a:extLst>
              <a:ext uri="{FF2B5EF4-FFF2-40B4-BE49-F238E27FC236}">
                <a16:creationId xmlns:a16="http://schemas.microsoft.com/office/drawing/2014/main" id="{67F371C6-AC36-5119-913B-71C63AEDC257}"/>
              </a:ext>
            </a:extLst>
          </p:cNvPr>
          <p:cNvSpPr txBox="1">
            <a:spLocks/>
          </p:cNvSpPr>
          <p:nvPr/>
        </p:nvSpPr>
        <p:spPr>
          <a:xfrm>
            <a:off x="339264" y="2896298"/>
            <a:ext cx="1493486" cy="1536318"/>
          </a:xfrm>
          <a:prstGeom prst="rect">
            <a:avLst/>
          </a:prstGeom>
        </p:spPr>
        <p:txBody>
          <a:bodyPr vert="horz" wrap="none" lIns="0" tIns="0" rIns="0" bIns="0" rtlCol="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System Font Regular"/>
              <a:buChar char="◦"/>
            </a:pPr>
            <a:r>
              <a:rPr lang="en-US" sz="1400" dirty="0"/>
              <a:t>Lose weight.</a:t>
            </a:r>
          </a:p>
          <a:p>
            <a:pPr>
              <a:buFont typeface="System Font Regular"/>
              <a:buChar char="◦"/>
            </a:pPr>
            <a:r>
              <a:rPr lang="en-US" sz="1400" dirty="0"/>
              <a:t>Manage stress.</a:t>
            </a:r>
          </a:p>
          <a:p>
            <a:pPr>
              <a:buFont typeface="System Font Regular"/>
              <a:buChar char="◦"/>
            </a:pPr>
            <a:r>
              <a:rPr lang="en-US" sz="1400" dirty="0"/>
              <a:t>Eat healthier.</a:t>
            </a:r>
          </a:p>
          <a:p>
            <a:pPr>
              <a:buFont typeface="System Font Regular"/>
              <a:buChar char="◦"/>
            </a:pPr>
            <a:r>
              <a:rPr lang="en-US" sz="1400" dirty="0"/>
              <a:t>Sleep better.</a:t>
            </a:r>
          </a:p>
          <a:p>
            <a:pPr>
              <a:buFont typeface="System Font Regular"/>
              <a:buChar char="◦"/>
            </a:pPr>
            <a:r>
              <a:rPr lang="en-US" sz="1400" dirty="0"/>
              <a:t>Increase activity.</a:t>
            </a:r>
          </a:p>
        </p:txBody>
      </p:sp>
      <p:sp>
        <p:nvSpPr>
          <p:cNvPr id="33" name="Rectangle 32">
            <a:extLst>
              <a:ext uri="{FF2B5EF4-FFF2-40B4-BE49-F238E27FC236}">
                <a16:creationId xmlns:a16="http://schemas.microsoft.com/office/drawing/2014/main" id="{F5A3E5A0-478E-90FF-9D1C-329269A7995E}"/>
              </a:ext>
            </a:extLst>
          </p:cNvPr>
          <p:cNvSpPr/>
          <p:nvPr/>
        </p:nvSpPr>
        <p:spPr bwMode="auto">
          <a:xfrm>
            <a:off x="5486401" y="2971849"/>
            <a:ext cx="3657600" cy="1694120"/>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dirty="0"/>
          </a:p>
        </p:txBody>
      </p:sp>
      <p:cxnSp>
        <p:nvCxnSpPr>
          <p:cNvPr id="14" name="Straight Connector 13">
            <a:extLst>
              <a:ext uri="{FF2B5EF4-FFF2-40B4-BE49-F238E27FC236}">
                <a16:creationId xmlns:a16="http://schemas.microsoft.com/office/drawing/2014/main" id="{3BCAC054-5EB6-4E51-C8BC-53621A51B46D}"/>
              </a:ext>
            </a:extLst>
          </p:cNvPr>
          <p:cNvCxnSpPr>
            <a:cxnSpLocks/>
          </p:cNvCxnSpPr>
          <p:nvPr/>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6BB166-10EF-CCA4-C301-2EA56EC3218F}"/>
              </a:ext>
            </a:extLst>
          </p:cNvPr>
          <p:cNvCxnSpPr/>
          <p:nvPr/>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BFA75B1-B337-A544-B762-43F297CAF943}"/>
              </a:ext>
            </a:extLst>
          </p:cNvPr>
          <p:cNvSpPr>
            <a:spLocks noGrp="1"/>
          </p:cNvSpPr>
          <p:nvPr>
            <p:ph type="sldNum" sz="quarter" idx="12"/>
          </p:nvPr>
        </p:nvSpPr>
        <p:spPr/>
        <p:txBody>
          <a:bodyPr/>
          <a:lstStyle/>
          <a:p>
            <a:fld id="{06AC7B48-3DF1-234A-A422-6A26E5E3BEFD}" type="slidenum">
              <a:rPr lang="en-US" smtClean="0"/>
              <a:pPr/>
              <a:t>11</a:t>
            </a:fld>
            <a:endParaRPr lang="en-US" dirty="0"/>
          </a:p>
        </p:txBody>
      </p:sp>
      <p:sp>
        <p:nvSpPr>
          <p:cNvPr id="3" name="Title 2">
            <a:extLst>
              <a:ext uri="{FF2B5EF4-FFF2-40B4-BE49-F238E27FC236}">
                <a16:creationId xmlns:a16="http://schemas.microsoft.com/office/drawing/2014/main" id="{C0181EAC-3D96-A54F-9428-36A7CB9D5C0F}"/>
              </a:ext>
            </a:extLst>
          </p:cNvPr>
          <p:cNvSpPr>
            <a:spLocks noGrp="1"/>
          </p:cNvSpPr>
          <p:nvPr>
            <p:ph type="title"/>
          </p:nvPr>
        </p:nvSpPr>
        <p:spPr>
          <a:xfrm>
            <a:off x="314325" y="969264"/>
            <a:ext cx="5115514" cy="366254"/>
          </a:xfrm>
        </p:spPr>
        <p:txBody>
          <a:bodyPr wrap="square">
            <a:spAutoFit/>
          </a:bodyPr>
          <a:lstStyle/>
          <a:p>
            <a:r>
              <a:rPr lang="en-US" dirty="0"/>
              <a:t>Diabetes Prevention Program</a:t>
            </a:r>
          </a:p>
        </p:txBody>
      </p:sp>
      <p:grpSp>
        <p:nvGrpSpPr>
          <p:cNvPr id="27" name="Group 26">
            <a:extLst>
              <a:ext uri="{FF2B5EF4-FFF2-40B4-BE49-F238E27FC236}">
                <a16:creationId xmlns:a16="http://schemas.microsoft.com/office/drawing/2014/main" id="{3064BA57-B74E-9CD8-0A18-EC585F706588}"/>
              </a:ext>
            </a:extLst>
          </p:cNvPr>
          <p:cNvGrpSpPr/>
          <p:nvPr/>
        </p:nvGrpSpPr>
        <p:grpSpPr>
          <a:xfrm>
            <a:off x="310896" y="-2441"/>
            <a:ext cx="487391" cy="687409"/>
            <a:chOff x="3726035" y="3615342"/>
            <a:chExt cx="487391" cy="687409"/>
          </a:xfrm>
        </p:grpSpPr>
        <p:sp>
          <p:nvSpPr>
            <p:cNvPr id="28" name="Rectangle 27">
              <a:extLst>
                <a:ext uri="{FF2B5EF4-FFF2-40B4-BE49-F238E27FC236}">
                  <a16:creationId xmlns:a16="http://schemas.microsoft.com/office/drawing/2014/main" id="{88BC882C-D6D0-8ADF-508D-0336C2851233}"/>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C9EC483D-C5AC-9AE7-6085-7386881EFE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66999" y="3861127"/>
              <a:ext cx="405463" cy="405463"/>
            </a:xfrm>
            <a:prstGeom prst="rect">
              <a:avLst/>
            </a:prstGeom>
          </p:spPr>
        </p:pic>
      </p:grpSp>
      <p:sp>
        <p:nvSpPr>
          <p:cNvPr id="34" name="TextBox 33">
            <a:extLst>
              <a:ext uri="{FF2B5EF4-FFF2-40B4-BE49-F238E27FC236}">
                <a16:creationId xmlns:a16="http://schemas.microsoft.com/office/drawing/2014/main" id="{EEABE7C5-D558-B2DA-20EE-6D617DD13361}"/>
              </a:ext>
            </a:extLst>
          </p:cNvPr>
          <p:cNvSpPr txBox="1"/>
          <p:nvPr/>
        </p:nvSpPr>
        <p:spPr>
          <a:xfrm>
            <a:off x="5615109" y="3597069"/>
            <a:ext cx="3125449" cy="1015663"/>
          </a:xfrm>
          <a:prstGeom prst="rect">
            <a:avLst/>
          </a:prstGeom>
          <a:noFill/>
        </p:spPr>
        <p:txBody>
          <a:bodyPr wrap="square" rtlCol="0">
            <a:spAutoFit/>
          </a:bodyPr>
          <a:lstStyle/>
          <a:p>
            <a:pPr>
              <a:spcBef>
                <a:spcPts val="200"/>
              </a:spcBef>
            </a:pPr>
            <a:r>
              <a:rPr lang="en-US" sz="1200" dirty="0">
                <a:solidFill>
                  <a:schemeClr val="bg1"/>
                </a:solidFill>
              </a:rPr>
              <a:t>Use the Sydney Health app to complete the Lark prediabetes survey by going to </a:t>
            </a:r>
            <a:r>
              <a:rPr lang="en-US" sz="1200" b="1" dirty="0">
                <a:solidFill>
                  <a:schemeClr val="bg1"/>
                </a:solidFill>
              </a:rPr>
              <a:t>My Health Dashboard </a:t>
            </a:r>
            <a:r>
              <a:rPr lang="en-US" sz="1200" dirty="0">
                <a:solidFill>
                  <a:schemeClr val="bg1"/>
                </a:solidFill>
              </a:rPr>
              <a:t>and searching for </a:t>
            </a:r>
            <a:r>
              <a:rPr lang="en-US" sz="1200" b="1" dirty="0">
                <a:solidFill>
                  <a:schemeClr val="bg1"/>
                </a:solidFill>
              </a:rPr>
              <a:t>Lark Diabetes Prevention Program </a:t>
            </a:r>
            <a:r>
              <a:rPr lang="en-US" sz="1200" dirty="0">
                <a:solidFill>
                  <a:schemeClr val="bg1"/>
                </a:solidFill>
              </a:rPr>
              <a:t>under </a:t>
            </a:r>
            <a:r>
              <a:rPr lang="en-US" sz="1200" i="1" dirty="0">
                <a:solidFill>
                  <a:schemeClr val="bg1"/>
                </a:solidFill>
              </a:rPr>
              <a:t>Programs</a:t>
            </a:r>
            <a:r>
              <a:rPr lang="en-US" sz="1200" dirty="0">
                <a:solidFill>
                  <a:schemeClr val="bg1"/>
                </a:solidFill>
              </a:rPr>
              <a:t>.</a:t>
            </a:r>
          </a:p>
        </p:txBody>
      </p:sp>
      <p:sp>
        <p:nvSpPr>
          <p:cNvPr id="8" name="Text Placeholder 12">
            <a:extLst>
              <a:ext uri="{FF2B5EF4-FFF2-40B4-BE49-F238E27FC236}">
                <a16:creationId xmlns:a16="http://schemas.microsoft.com/office/drawing/2014/main" id="{F5517543-8A91-5FC6-576E-4271CDA91454}"/>
              </a:ext>
            </a:extLst>
          </p:cNvPr>
          <p:cNvSpPr txBox="1">
            <a:spLocks/>
          </p:cNvSpPr>
          <p:nvPr/>
        </p:nvSpPr>
        <p:spPr>
          <a:xfrm>
            <a:off x="310896" y="1473340"/>
            <a:ext cx="4399077" cy="935641"/>
          </a:xfrm>
          <a:prstGeom prst="rect">
            <a:avLst/>
          </a:prstGeom>
        </p:spPr>
        <p:txBody>
          <a:bodyPr vert="horz" wrap="square" lIns="0" tIns="0" rIns="0" bIns="0" rtlCol="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solidFill>
                  <a:schemeClr val="tx1"/>
                </a:solidFill>
              </a:rPr>
              <a:t>Anthem and Lark have come together to offer this 12-month weight loss program that can help you lose weight and reduce your risk for diabetes.</a:t>
            </a:r>
          </a:p>
        </p:txBody>
      </p:sp>
      <p:sp>
        <p:nvSpPr>
          <p:cNvPr id="4" name="TextBox 3">
            <a:extLst>
              <a:ext uri="{FF2B5EF4-FFF2-40B4-BE49-F238E27FC236}">
                <a16:creationId xmlns:a16="http://schemas.microsoft.com/office/drawing/2014/main" id="{EEF91F06-BCD0-B24B-DA0D-1108F1096EEE}"/>
              </a:ext>
            </a:extLst>
          </p:cNvPr>
          <p:cNvSpPr txBox="1"/>
          <p:nvPr/>
        </p:nvSpPr>
        <p:spPr>
          <a:xfrm>
            <a:off x="3956893" y="3732400"/>
            <a:ext cx="1330001" cy="738657"/>
          </a:xfrm>
          <a:prstGeom prst="rect">
            <a:avLst/>
          </a:prstGeom>
          <a:solidFill>
            <a:schemeClr val="accent2"/>
          </a:solidFill>
        </p:spPr>
        <p:txBody>
          <a:bodyPr wrap="square" rtlCol="0">
            <a:spAutoFit/>
          </a:bodyPr>
          <a:lstStyle/>
          <a:p>
            <a:pPr algn="ctr"/>
            <a:r>
              <a:rPr lang="en-US" sz="1400" b="1" i="1" dirty="0">
                <a:solidFill>
                  <a:schemeClr val="tx2">
                    <a:lumMod val="50000"/>
                  </a:schemeClr>
                </a:solidFill>
              </a:rPr>
              <a:t>Eligible participants: Age 18+  </a:t>
            </a:r>
          </a:p>
        </p:txBody>
      </p:sp>
      <p:sp>
        <p:nvSpPr>
          <p:cNvPr id="9" name="TextBox 8">
            <a:extLst>
              <a:ext uri="{FF2B5EF4-FFF2-40B4-BE49-F238E27FC236}">
                <a16:creationId xmlns:a16="http://schemas.microsoft.com/office/drawing/2014/main" id="{61C42852-236F-8604-3B1D-876590ED44C1}"/>
              </a:ext>
            </a:extLst>
          </p:cNvPr>
          <p:cNvSpPr txBox="1"/>
          <p:nvPr/>
        </p:nvSpPr>
        <p:spPr>
          <a:xfrm>
            <a:off x="5606796" y="3070490"/>
            <a:ext cx="3222879" cy="523220"/>
          </a:xfrm>
          <a:prstGeom prst="rect">
            <a:avLst/>
          </a:prstGeom>
          <a:noFill/>
        </p:spPr>
        <p:txBody>
          <a:bodyPr wrap="square" rtlCol="0">
            <a:spAutoFit/>
          </a:bodyPr>
          <a:lstStyle/>
          <a:p>
            <a:r>
              <a:rPr lang="en-US" sz="1400" b="1" i="0" u="none" strike="noStrike" baseline="0" dirty="0">
                <a:solidFill>
                  <a:schemeClr val="tx2">
                    <a:lumMod val="50000"/>
                  </a:schemeClr>
                </a:solidFill>
                <a:highlight>
                  <a:srgbClr val="FFFF00"/>
                </a:highlight>
                <a:latin typeface="Arial" panose="020B0604020202020204" pitchFamily="34" charset="0"/>
              </a:rPr>
              <a:t>Take the 1-minute Questionnaire at Lark.com/anthem</a:t>
            </a:r>
            <a:endParaRPr lang="en-US" sz="1400" dirty="0">
              <a:solidFill>
                <a:schemeClr val="tx2">
                  <a:lumMod val="50000"/>
                </a:schemeClr>
              </a:solidFill>
              <a:highlight>
                <a:srgbClr val="FFFF00"/>
              </a:highlight>
            </a:endParaRPr>
          </a:p>
        </p:txBody>
      </p:sp>
      <p:sp>
        <p:nvSpPr>
          <p:cNvPr id="10" name="TextBox 9">
            <a:extLst>
              <a:ext uri="{FF2B5EF4-FFF2-40B4-BE49-F238E27FC236}">
                <a16:creationId xmlns:a16="http://schemas.microsoft.com/office/drawing/2014/main" id="{50A89252-F9F9-EA70-5476-56C2CDF4BDB3}"/>
              </a:ext>
            </a:extLst>
          </p:cNvPr>
          <p:cNvSpPr txBox="1"/>
          <p:nvPr/>
        </p:nvSpPr>
        <p:spPr>
          <a:xfrm>
            <a:off x="2655265" y="3295125"/>
            <a:ext cx="818254" cy="369332"/>
          </a:xfrm>
          <a:prstGeom prst="rect">
            <a:avLst/>
          </a:prstGeom>
          <a:noFill/>
        </p:spPr>
        <p:txBody>
          <a:bodyPr wrap="square" rtlCol="0">
            <a:spAutoFit/>
          </a:bodyPr>
          <a:lstStyle/>
          <a:p>
            <a:r>
              <a:rPr lang="en-US" b="1" i="1" dirty="0">
                <a:solidFill>
                  <a:schemeClr val="tx2">
                    <a:lumMod val="50000"/>
                  </a:schemeClr>
                </a:solidFill>
                <a:hlinkClick r:id="rId7">
                  <a:extLst>
                    <a:ext uri="{A12FA001-AC4F-418D-AE19-62706E023703}">
                      <ahyp:hlinkClr xmlns:ahyp="http://schemas.microsoft.com/office/drawing/2018/hyperlinkcolor" val="tx"/>
                    </a:ext>
                  </a:extLst>
                </a:hlinkClick>
              </a:rPr>
              <a:t>Video</a:t>
            </a:r>
            <a:endParaRPr lang="en-US" b="1" i="1" dirty="0">
              <a:solidFill>
                <a:schemeClr val="tx2">
                  <a:lumMod val="50000"/>
                </a:schemeClr>
              </a:solidFill>
            </a:endParaRPr>
          </a:p>
        </p:txBody>
      </p:sp>
      <p:sp>
        <p:nvSpPr>
          <p:cNvPr id="13" name="TextBox 12">
            <a:extLst>
              <a:ext uri="{FF2B5EF4-FFF2-40B4-BE49-F238E27FC236}">
                <a16:creationId xmlns:a16="http://schemas.microsoft.com/office/drawing/2014/main" id="{EF076F9E-7957-7A34-4ACC-08243C0B4180}"/>
              </a:ext>
            </a:extLst>
          </p:cNvPr>
          <p:cNvSpPr txBox="1"/>
          <p:nvPr/>
        </p:nvSpPr>
        <p:spPr>
          <a:xfrm>
            <a:off x="4709973" y="4714668"/>
            <a:ext cx="4555067" cy="369332"/>
          </a:xfrm>
          <a:prstGeom prst="rect">
            <a:avLst/>
          </a:prstGeom>
          <a:noFill/>
        </p:spPr>
        <p:txBody>
          <a:bodyPr wrap="square" rtlCol="0">
            <a:spAutoFit/>
          </a:bodyPr>
          <a:lstStyle/>
          <a:p>
            <a:r>
              <a:rPr lang="en-US" b="1" i="1" dirty="0">
                <a:solidFill>
                  <a:schemeClr val="accent5"/>
                </a:solidFill>
              </a:rPr>
              <a:t>Customer Support: </a:t>
            </a:r>
            <a:r>
              <a:rPr lang="en-US" b="1" i="1" u="sng" kern="0" dirty="0">
                <a:solidFill>
                  <a:schemeClr val="accent5"/>
                </a:solidFill>
                <a:effectLst/>
                <a:ea typeface="Calibri" panose="020F0502020204030204" pitchFamily="34" charset="0"/>
                <a:hlinkClick r:id="rId8">
                  <a:extLst>
                    <a:ext uri="{A12FA001-AC4F-418D-AE19-62706E023703}">
                      <ahyp:hlinkClr xmlns:ahyp="http://schemas.microsoft.com/office/drawing/2018/hyperlinkcolor" val="tx"/>
                    </a:ext>
                  </a:extLst>
                </a:hlinkClick>
              </a:rPr>
              <a:t>support@lark.com</a:t>
            </a:r>
            <a:r>
              <a:rPr lang="en-US" b="1" i="1" kern="0" dirty="0">
                <a:solidFill>
                  <a:schemeClr val="accent5"/>
                </a:solidFill>
                <a:effectLst/>
                <a:ea typeface="Calibri" panose="020F0502020204030204" pitchFamily="34" charset="0"/>
              </a:rPr>
              <a:t> </a:t>
            </a:r>
            <a:endParaRPr lang="en-US" b="1" i="1" dirty="0">
              <a:solidFill>
                <a:schemeClr val="accent5"/>
              </a:solidFill>
            </a:endParaRPr>
          </a:p>
        </p:txBody>
      </p:sp>
      <p:pic>
        <p:nvPicPr>
          <p:cNvPr id="15" name="Picture 14">
            <a:extLst>
              <a:ext uri="{FF2B5EF4-FFF2-40B4-BE49-F238E27FC236}">
                <a16:creationId xmlns:a16="http://schemas.microsoft.com/office/drawing/2014/main" id="{604655F8-2B09-F51F-C890-2DC38DACA815}"/>
              </a:ext>
            </a:extLst>
          </p:cNvPr>
          <p:cNvPicPr>
            <a:picLocks noChangeAspect="1"/>
          </p:cNvPicPr>
          <p:nvPr/>
        </p:nvPicPr>
        <p:blipFill>
          <a:blip r:embed="rId9"/>
          <a:stretch>
            <a:fillRect/>
          </a:stretch>
        </p:blipFill>
        <p:spPr>
          <a:xfrm>
            <a:off x="5517066" y="95543"/>
            <a:ext cx="2080518" cy="477061"/>
          </a:xfrm>
          <a:prstGeom prst="rect">
            <a:avLst/>
          </a:prstGeom>
        </p:spPr>
      </p:pic>
      <p:pic>
        <p:nvPicPr>
          <p:cNvPr id="17" name="Picture 16" descr="A logo for a health and wellness company&#10;&#10;Description automatically generated">
            <a:extLst>
              <a:ext uri="{FF2B5EF4-FFF2-40B4-BE49-F238E27FC236}">
                <a16:creationId xmlns:a16="http://schemas.microsoft.com/office/drawing/2014/main" id="{88400CD0-171A-E1BE-F985-4976B9E9C22C}"/>
              </a:ext>
            </a:extLst>
          </p:cNvPr>
          <p:cNvPicPr>
            <a:picLocks noChangeAspect="1"/>
          </p:cNvPicPr>
          <p:nvPr/>
        </p:nvPicPr>
        <p:blipFill rotWithShape="1">
          <a:blip r:embed="rId10"/>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373849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women in a classroom&#10;&#10;Description automatically generated with low confidence">
            <a:extLst>
              <a:ext uri="{FF2B5EF4-FFF2-40B4-BE49-F238E27FC236}">
                <a16:creationId xmlns:a16="http://schemas.microsoft.com/office/drawing/2014/main" id="{2B9772C4-28E8-A01E-0A91-5FD0430244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99"/>
          <a:stretch/>
        </p:blipFill>
        <p:spPr>
          <a:xfrm>
            <a:off x="5505250" y="480380"/>
            <a:ext cx="3645615" cy="3147021"/>
          </a:xfrm>
          <a:prstGeom prst="rect">
            <a:avLst/>
          </a:prstGeom>
        </p:spPr>
      </p:pic>
      <p:sp>
        <p:nvSpPr>
          <p:cNvPr id="6" name="Rectangle 5">
            <a:extLst>
              <a:ext uri="{FF2B5EF4-FFF2-40B4-BE49-F238E27FC236}">
                <a16:creationId xmlns:a16="http://schemas.microsoft.com/office/drawing/2014/main" id="{08DFD3EF-4833-DAB0-BFE0-3ECC8AADE2FE}"/>
              </a:ext>
            </a:extLst>
          </p:cNvPr>
          <p:cNvSpPr/>
          <p:nvPr/>
        </p:nvSpPr>
        <p:spPr>
          <a:xfrm>
            <a:off x="5505250" y="3276564"/>
            <a:ext cx="3638750" cy="1389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3">
            <a:extLst>
              <a:ext uri="{FF2B5EF4-FFF2-40B4-BE49-F238E27FC236}">
                <a16:creationId xmlns:a16="http://schemas.microsoft.com/office/drawing/2014/main" id="{DD7B0E90-37D8-5860-9603-772536624BA0}"/>
              </a:ext>
            </a:extLst>
          </p:cNvPr>
          <p:cNvSpPr txBox="1"/>
          <p:nvPr/>
        </p:nvSpPr>
        <p:spPr>
          <a:xfrm>
            <a:off x="5623049" y="3475512"/>
            <a:ext cx="3280440" cy="954107"/>
          </a:xfrm>
          <a:prstGeom prst="rect">
            <a:avLst/>
          </a:prstGeom>
          <a:noFill/>
        </p:spPr>
        <p:txBody>
          <a:bodyPr wrap="square" rtlCol="0">
            <a:spAutoFit/>
          </a:bodyPr>
          <a:lstStyle/>
          <a:p>
            <a:pPr algn="l"/>
            <a:r>
              <a:rPr lang="en-US" sz="1400" b="0" i="0" u="none" strike="noStrike" baseline="0" dirty="0">
                <a:solidFill>
                  <a:schemeClr val="bg1"/>
                </a:solidFill>
                <a:latin typeface="Arial" panose="020B0604020202020204" pitchFamily="34" charset="0"/>
                <a:cs typeface="Arial" panose="020B0604020202020204" pitchFamily="34" charset="0"/>
              </a:rPr>
              <a:t>Sign up for </a:t>
            </a:r>
            <a:r>
              <a:rPr lang="en-US" sz="1400" b="1" i="0" u="none" strike="noStrike" baseline="0" dirty="0" err="1">
                <a:solidFill>
                  <a:schemeClr val="bg1"/>
                </a:solidFill>
                <a:latin typeface="Arial" panose="020B0604020202020204" pitchFamily="34" charset="0"/>
                <a:cs typeface="Arial" panose="020B0604020202020204" pitchFamily="34" charset="0"/>
              </a:rPr>
              <a:t>ConditionCare</a:t>
            </a:r>
            <a:r>
              <a:rPr lang="en-US" sz="1400" b="0" i="0" u="none" strike="noStrike" baseline="0" dirty="0">
                <a:solidFill>
                  <a:schemeClr val="bg1"/>
                </a:solidFill>
                <a:latin typeface="Arial" panose="020B0604020202020204" pitchFamily="34" charset="0"/>
                <a:cs typeface="Arial" panose="020B0604020202020204" pitchFamily="34" charset="0"/>
              </a:rPr>
              <a:t> in just a few minutes. Call member services to learn how this no-cost program can help you take care of your health.</a:t>
            </a:r>
            <a:endParaRPr lang="en-US" sz="1400" dirty="0">
              <a:solidFill>
                <a:schemeClr val="bg1"/>
              </a:solidFill>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p:txBody>
          <a:bodyPr/>
          <a:lstStyle/>
          <a:p>
            <a:fld id="{06AC7B48-3DF1-234A-A422-6A26E5E3BEFD}" type="slidenum">
              <a:rPr lang="en-US" smtClean="0">
                <a:solidFill>
                  <a:schemeClr val="bg1"/>
                </a:solidFill>
              </a:rPr>
              <a:pPr/>
              <a:t>12</a:t>
            </a:fld>
            <a:endParaRPr lang="en-US" dirty="0">
              <a:solidFill>
                <a:schemeClr val="bg1"/>
              </a:solidFill>
            </a:endParaRPr>
          </a:p>
        </p:txBody>
      </p:sp>
      <p:sp>
        <p:nvSpPr>
          <p:cNvPr id="7" name="Title 6">
            <a:extLst>
              <a:ext uri="{FF2B5EF4-FFF2-40B4-BE49-F238E27FC236}">
                <a16:creationId xmlns:a16="http://schemas.microsoft.com/office/drawing/2014/main" id="{93C8A67D-9FD6-4522-76B3-AC10561BEBEA}"/>
              </a:ext>
            </a:extLst>
          </p:cNvPr>
          <p:cNvSpPr>
            <a:spLocks noGrp="1"/>
          </p:cNvSpPr>
          <p:nvPr>
            <p:ph type="title"/>
          </p:nvPr>
        </p:nvSpPr>
        <p:spPr>
          <a:xfrm>
            <a:off x="314325" y="969264"/>
            <a:ext cx="4843513" cy="366254"/>
          </a:xfrm>
        </p:spPr>
        <p:txBody>
          <a:bodyPr>
            <a:spAutoFit/>
          </a:bodyPr>
          <a:lstStyle/>
          <a:p>
            <a:r>
              <a:rPr lang="en-US" dirty="0"/>
              <a:t>Condition</a:t>
            </a:r>
            <a:r>
              <a:rPr lang="en-US" dirty="0">
                <a:solidFill>
                  <a:schemeClr val="accent1"/>
                </a:solidFill>
              </a:rPr>
              <a:t>Care</a:t>
            </a:r>
          </a:p>
        </p:txBody>
      </p:sp>
      <p:grpSp>
        <p:nvGrpSpPr>
          <p:cNvPr id="26" name="Group 25">
            <a:extLst>
              <a:ext uri="{FF2B5EF4-FFF2-40B4-BE49-F238E27FC236}">
                <a16:creationId xmlns:a16="http://schemas.microsoft.com/office/drawing/2014/main" id="{2D3C8265-3999-9C3D-6855-D3CFC6101CEA}"/>
              </a:ext>
            </a:extLst>
          </p:cNvPr>
          <p:cNvGrpSpPr/>
          <p:nvPr/>
        </p:nvGrpSpPr>
        <p:grpSpPr>
          <a:xfrm>
            <a:off x="310896" y="-2441"/>
            <a:ext cx="487391" cy="687409"/>
            <a:chOff x="3726035" y="3615342"/>
            <a:chExt cx="487391" cy="687409"/>
          </a:xfrm>
        </p:grpSpPr>
        <p:sp>
          <p:nvSpPr>
            <p:cNvPr id="27" name="Rectangle 26">
              <a:extLst>
                <a:ext uri="{FF2B5EF4-FFF2-40B4-BE49-F238E27FC236}">
                  <a16:creationId xmlns:a16="http://schemas.microsoft.com/office/drawing/2014/main" id="{EC5AB919-86A9-864F-5703-3400958805F3}"/>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EA9C963-B839-1233-40C2-6A163D105F4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766999" y="3861127"/>
              <a:ext cx="405463" cy="405463"/>
            </a:xfrm>
            <a:prstGeom prst="rect">
              <a:avLst/>
            </a:prstGeom>
          </p:spPr>
        </p:pic>
      </p:grpSp>
      <p:sp>
        <p:nvSpPr>
          <p:cNvPr id="22" name="Slide Number Placeholder 8">
            <a:extLst>
              <a:ext uri="{FF2B5EF4-FFF2-40B4-BE49-F238E27FC236}">
                <a16:creationId xmlns:a16="http://schemas.microsoft.com/office/drawing/2014/main" id="{FB591934-B36B-CDFA-3AC7-7439F4DD8C17}"/>
              </a:ext>
            </a:extLst>
          </p:cNvPr>
          <p:cNvSpPr txBox="1">
            <a:spLocks/>
          </p:cNvSpPr>
          <p:nvPr/>
        </p:nvSpPr>
        <p:spPr>
          <a:xfrm>
            <a:off x="310896" y="4764024"/>
            <a:ext cx="277346" cy="273844"/>
          </a:xfrm>
          <a:prstGeom prst="rect">
            <a:avLst/>
          </a:prstGeom>
        </p:spPr>
        <p:txBody>
          <a:bodyPr vert="horz" lIns="0" tIns="0" rIns="0" bIns="0" rtlCol="0" anchor="ctr"/>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C7B48-3DF1-234A-A422-6A26E5E3BEFD}" type="slidenum">
              <a:rPr lang="en-US" smtClean="0"/>
              <a:pPr/>
              <a:t>12</a:t>
            </a:fld>
            <a:endParaRPr lang="en-US" dirty="0"/>
          </a:p>
        </p:txBody>
      </p:sp>
      <p:sp>
        <p:nvSpPr>
          <p:cNvPr id="12" name="TextBox 11">
            <a:extLst>
              <a:ext uri="{FF2B5EF4-FFF2-40B4-BE49-F238E27FC236}">
                <a16:creationId xmlns:a16="http://schemas.microsoft.com/office/drawing/2014/main" id="{2F7D48E5-3993-EB46-9527-69FD3ADA132E}"/>
              </a:ext>
            </a:extLst>
          </p:cNvPr>
          <p:cNvSpPr txBox="1"/>
          <p:nvPr/>
        </p:nvSpPr>
        <p:spPr>
          <a:xfrm>
            <a:off x="449569" y="1453065"/>
            <a:ext cx="4815170" cy="3293209"/>
          </a:xfrm>
          <a:prstGeom prst="rect">
            <a:avLst/>
          </a:prstGeom>
          <a:noFill/>
        </p:spPr>
        <p:txBody>
          <a:bodyPr wrap="square" rtlCol="0">
            <a:spAutoFit/>
          </a:bodyPr>
          <a:lstStyle/>
          <a:p>
            <a:r>
              <a:rPr lang="en-US" sz="1600" dirty="0"/>
              <a:t>24/7 access to a nurse care manager if you have:</a:t>
            </a:r>
          </a:p>
          <a:p>
            <a:pPr marL="285750" indent="-285750">
              <a:buFont typeface="Arial" panose="020B0604020202020204" pitchFamily="34" charset="0"/>
              <a:buChar char="•"/>
            </a:pPr>
            <a:r>
              <a:rPr lang="en-US" sz="1600" dirty="0"/>
              <a:t>Asthma</a:t>
            </a:r>
          </a:p>
          <a:p>
            <a:pPr marL="285750" indent="-285750">
              <a:buFont typeface="Arial" panose="020B0604020202020204" pitchFamily="34" charset="0"/>
              <a:buChar char="•"/>
            </a:pPr>
            <a:r>
              <a:rPr lang="en-US" sz="1600" dirty="0"/>
              <a:t>COPD</a:t>
            </a:r>
          </a:p>
          <a:p>
            <a:pPr marL="285750" indent="-285750">
              <a:buFont typeface="Arial" panose="020B0604020202020204" pitchFamily="34" charset="0"/>
              <a:buChar char="•"/>
            </a:pPr>
            <a:r>
              <a:rPr lang="en-US" sz="1600" dirty="0"/>
              <a:t>Diabetes</a:t>
            </a:r>
          </a:p>
          <a:p>
            <a:pPr marL="285750" indent="-285750">
              <a:buFont typeface="Arial" panose="020B0604020202020204" pitchFamily="34" charset="0"/>
              <a:buChar char="•"/>
            </a:pPr>
            <a:r>
              <a:rPr lang="en-US" sz="1600" dirty="0"/>
              <a:t>Heart Disease or Heart Failure</a:t>
            </a:r>
          </a:p>
          <a:p>
            <a:endParaRPr lang="en-US" sz="1600" dirty="0"/>
          </a:p>
          <a:p>
            <a:r>
              <a:rPr lang="en-US" sz="1600" dirty="0"/>
              <a:t>The nurse care manager can help you:</a:t>
            </a:r>
            <a:endParaRPr lang="en-US" sz="1600" i="0" u="none" strike="noStrike" baseline="0" dirty="0"/>
          </a:p>
          <a:p>
            <a:pPr marL="285750" indent="-285750">
              <a:buFont typeface="Arial" panose="020B0604020202020204" pitchFamily="34" charset="0"/>
              <a:buChar char="•"/>
            </a:pPr>
            <a:r>
              <a:rPr lang="en-US" sz="1600" i="0" u="none" strike="noStrike" baseline="0" dirty="0"/>
              <a:t>Manage your condition.</a:t>
            </a:r>
          </a:p>
          <a:p>
            <a:pPr marL="285750" indent="-285750">
              <a:buFont typeface="Arial" panose="020B0604020202020204" pitchFamily="34" charset="0"/>
              <a:buChar char="•"/>
            </a:pPr>
            <a:r>
              <a:rPr lang="en-US" sz="1600" i="0" u="none" strike="noStrike" baseline="0" dirty="0"/>
              <a:t>Follow your doctor’s care plan.</a:t>
            </a:r>
          </a:p>
          <a:p>
            <a:pPr marL="285750" indent="-285750">
              <a:buFont typeface="Arial" panose="020B0604020202020204" pitchFamily="34" charset="0"/>
              <a:buChar char="•"/>
            </a:pPr>
            <a:r>
              <a:rPr lang="en-US" sz="1600" i="0" u="none" strike="noStrike" baseline="0" dirty="0"/>
              <a:t>Provide information to help you recover.</a:t>
            </a:r>
          </a:p>
          <a:p>
            <a:pPr marL="285750" indent="-285750">
              <a:buFont typeface="Arial" panose="020B0604020202020204" pitchFamily="34" charset="0"/>
              <a:buChar char="•"/>
            </a:pPr>
            <a:r>
              <a:rPr lang="en-US" sz="1600" i="0" u="none" strike="noStrike" baseline="0" dirty="0"/>
              <a:t>You also have additional support from dietitians, health educators, and pharmacists.</a:t>
            </a:r>
          </a:p>
          <a:p>
            <a:endParaRPr lang="en-US" sz="1600" dirty="0"/>
          </a:p>
        </p:txBody>
      </p:sp>
      <p:sp>
        <p:nvSpPr>
          <p:cNvPr id="2" name="TextBox 1">
            <a:extLst>
              <a:ext uri="{FF2B5EF4-FFF2-40B4-BE49-F238E27FC236}">
                <a16:creationId xmlns:a16="http://schemas.microsoft.com/office/drawing/2014/main" id="{882E66B4-FA7B-C157-2952-3D81D5D94977}"/>
              </a:ext>
            </a:extLst>
          </p:cNvPr>
          <p:cNvSpPr txBox="1"/>
          <p:nvPr/>
        </p:nvSpPr>
        <p:spPr>
          <a:xfrm>
            <a:off x="3189407" y="648807"/>
            <a:ext cx="2075332" cy="523220"/>
          </a:xfrm>
          <a:prstGeom prst="rect">
            <a:avLst/>
          </a:prstGeom>
          <a:noFill/>
        </p:spPr>
        <p:txBody>
          <a:bodyPr wrap="square" rtlCol="0">
            <a:spAutoFit/>
          </a:bodyPr>
          <a:lstStyle/>
          <a:p>
            <a:r>
              <a:rPr lang="en-US" sz="2800" b="1" i="1" dirty="0">
                <a:solidFill>
                  <a:srgbClr val="FF0000"/>
                </a:solidFill>
                <a:latin typeface="Aptos" panose="020B0004020202020204" pitchFamily="34" charset="0"/>
              </a:rPr>
              <a:t>$30 Reward</a:t>
            </a:r>
          </a:p>
        </p:txBody>
      </p:sp>
      <p:pic>
        <p:nvPicPr>
          <p:cNvPr id="3" name="Picture 2">
            <a:extLst>
              <a:ext uri="{FF2B5EF4-FFF2-40B4-BE49-F238E27FC236}">
                <a16:creationId xmlns:a16="http://schemas.microsoft.com/office/drawing/2014/main" id="{58E78A69-18DD-CF37-4FD0-E8B2DCAD810C}"/>
              </a:ext>
            </a:extLst>
          </p:cNvPr>
          <p:cNvPicPr>
            <a:picLocks noChangeAspect="1"/>
          </p:cNvPicPr>
          <p:nvPr/>
        </p:nvPicPr>
        <p:blipFill>
          <a:blip r:embed="rId6"/>
          <a:stretch>
            <a:fillRect/>
          </a:stretch>
        </p:blipFill>
        <p:spPr>
          <a:xfrm>
            <a:off x="5517066" y="95543"/>
            <a:ext cx="2080518" cy="477061"/>
          </a:xfrm>
          <a:prstGeom prst="rect">
            <a:avLst/>
          </a:prstGeom>
        </p:spPr>
      </p:pic>
      <p:pic>
        <p:nvPicPr>
          <p:cNvPr id="4" name="Picture 3" descr="A logo for a health and wellness company&#10;&#10;Description automatically generated">
            <a:extLst>
              <a:ext uri="{FF2B5EF4-FFF2-40B4-BE49-F238E27FC236}">
                <a16:creationId xmlns:a16="http://schemas.microsoft.com/office/drawing/2014/main" id="{8553BDAF-E972-C63E-FC17-B9D4B33B9CFA}"/>
              </a:ext>
            </a:extLst>
          </p:cNvPr>
          <p:cNvPicPr>
            <a:picLocks noChangeAspect="1"/>
          </p:cNvPicPr>
          <p:nvPr/>
        </p:nvPicPr>
        <p:blipFill rotWithShape="1">
          <a:blip r:embed="rId7"/>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14671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13338E-7F2B-EF04-0FA8-D05F210EF2B8}"/>
              </a:ext>
            </a:extLst>
          </p:cNvPr>
          <p:cNvSpPr>
            <a:spLocks noGrp="1"/>
          </p:cNvSpPr>
          <p:nvPr>
            <p:ph type="sldNum" sz="quarter" idx="12"/>
          </p:nvPr>
        </p:nvSpPr>
        <p:spPr/>
        <p:txBody>
          <a:bodyPr/>
          <a:lstStyle/>
          <a:p>
            <a:fld id="{89BBF7CD-64C2-944D-9BC0-D9847A17D7BA}" type="slidenum">
              <a:rPr lang="en-US" smtClean="0"/>
              <a:pPr/>
              <a:t>13</a:t>
            </a:fld>
            <a:endParaRPr lang="en-US" dirty="0"/>
          </a:p>
        </p:txBody>
      </p:sp>
      <p:sp>
        <p:nvSpPr>
          <p:cNvPr id="4" name="Content Placeholder 3">
            <a:extLst>
              <a:ext uri="{FF2B5EF4-FFF2-40B4-BE49-F238E27FC236}">
                <a16:creationId xmlns:a16="http://schemas.microsoft.com/office/drawing/2014/main" id="{4BEEA081-3D2D-B53A-B6A8-BB0EE1C16D37}"/>
              </a:ext>
            </a:extLst>
          </p:cNvPr>
          <p:cNvSpPr>
            <a:spLocks noGrp="1"/>
          </p:cNvSpPr>
          <p:nvPr>
            <p:ph idx="1"/>
          </p:nvPr>
        </p:nvSpPr>
        <p:spPr>
          <a:xfrm>
            <a:off x="798287" y="1542950"/>
            <a:ext cx="6271380" cy="2885117"/>
          </a:xfrm>
          <a:ln>
            <a:noFill/>
          </a:ln>
        </p:spPr>
        <p:style>
          <a:lnRef idx="2">
            <a:schemeClr val="accent1"/>
          </a:lnRef>
          <a:fillRef idx="1">
            <a:schemeClr val="lt1"/>
          </a:fillRef>
          <a:effectRef idx="0">
            <a:schemeClr val="accent1"/>
          </a:effectRef>
          <a:fontRef idx="minor">
            <a:schemeClr val="dk1"/>
          </a:fontRef>
        </p:style>
        <p:txBody>
          <a:bodyPr/>
          <a:lstStyle/>
          <a:p>
            <a:r>
              <a:rPr lang="en-US" sz="1600" dirty="0" err="1">
                <a:solidFill>
                  <a:schemeClr val="tx2">
                    <a:lumMod val="50000"/>
                  </a:schemeClr>
                </a:solidFill>
              </a:rPr>
              <a:t>RxMaintenance</a:t>
            </a:r>
            <a:r>
              <a:rPr lang="en-US" sz="1600" dirty="0">
                <a:solidFill>
                  <a:schemeClr val="tx2">
                    <a:lumMod val="50000"/>
                  </a:schemeClr>
                </a:solidFill>
              </a:rPr>
              <a:t> 90: Get a 90-day supply of maintenance medications at select pharmacies (Kroger, CVS</a:t>
            </a:r>
            <a:r>
              <a:rPr lang="en-US" sz="1600">
                <a:solidFill>
                  <a:schemeClr val="tx2">
                    <a:lumMod val="50000"/>
                  </a:schemeClr>
                </a:solidFill>
              </a:rPr>
              <a:t>, Walmart) </a:t>
            </a:r>
            <a:r>
              <a:rPr lang="en-US" sz="1600" dirty="0">
                <a:solidFill>
                  <a:schemeClr val="tx2">
                    <a:lumMod val="50000"/>
                  </a:schemeClr>
                </a:solidFill>
              </a:rPr>
              <a:t>or through home delivery.</a:t>
            </a:r>
          </a:p>
          <a:p>
            <a:r>
              <a:rPr lang="en-US" sz="1600" dirty="0">
                <a:solidFill>
                  <a:schemeClr val="tx2">
                    <a:lumMod val="50000"/>
                  </a:schemeClr>
                </a:solidFill>
              </a:rPr>
              <a:t>Medications are delivered to your home or any location you chose.</a:t>
            </a:r>
          </a:p>
          <a:p>
            <a:r>
              <a:rPr lang="en-US" sz="1600" dirty="0">
                <a:solidFill>
                  <a:schemeClr val="tx2">
                    <a:lumMod val="50000"/>
                  </a:schemeClr>
                </a:solidFill>
              </a:rPr>
              <a:t>Track your orders online and set up reminders and automatic refills.</a:t>
            </a:r>
          </a:p>
          <a:p>
            <a:r>
              <a:rPr lang="en-US" sz="1600" dirty="0">
                <a:solidFill>
                  <a:schemeClr val="tx2">
                    <a:lumMod val="50000"/>
                  </a:schemeClr>
                </a:solidFill>
              </a:rPr>
              <a:t>Savings!  Many medications cost less when you fill a 90-day supply instead of three 30-day supplies.</a:t>
            </a:r>
          </a:p>
          <a:p>
            <a:r>
              <a:rPr lang="en-US" sz="1600" dirty="0">
                <a:solidFill>
                  <a:schemeClr val="tx2">
                    <a:lumMod val="50000"/>
                  </a:schemeClr>
                </a:solidFill>
              </a:rPr>
              <a:t>Shipping is free.</a:t>
            </a:r>
          </a:p>
          <a:p>
            <a:pPr marL="0" indent="0">
              <a:buNone/>
            </a:pPr>
            <a:endParaRPr lang="en-US" dirty="0">
              <a:solidFill>
                <a:schemeClr val="tx2">
                  <a:lumMod val="50000"/>
                </a:schemeClr>
              </a:solidFill>
            </a:endParaRPr>
          </a:p>
        </p:txBody>
      </p:sp>
      <p:sp>
        <p:nvSpPr>
          <p:cNvPr id="5" name="Title 4">
            <a:extLst>
              <a:ext uri="{FF2B5EF4-FFF2-40B4-BE49-F238E27FC236}">
                <a16:creationId xmlns:a16="http://schemas.microsoft.com/office/drawing/2014/main" id="{14B93021-D38E-12A6-782D-C0D67909DFD7}"/>
              </a:ext>
            </a:extLst>
          </p:cNvPr>
          <p:cNvSpPr>
            <a:spLocks noGrp="1"/>
          </p:cNvSpPr>
          <p:nvPr>
            <p:ph type="title"/>
          </p:nvPr>
        </p:nvSpPr>
        <p:spPr>
          <a:xfrm>
            <a:off x="968387" y="612659"/>
            <a:ext cx="6467475" cy="851448"/>
          </a:xfrm>
        </p:spPr>
        <p:txBody>
          <a:bodyPr/>
          <a:lstStyle/>
          <a:p>
            <a:r>
              <a:rPr lang="en-US" dirty="0"/>
              <a:t>Pharmacy Tools</a:t>
            </a:r>
            <a:br>
              <a:rPr lang="en-US" dirty="0"/>
            </a:br>
            <a:r>
              <a:rPr lang="en-US" sz="2000" b="0" i="1" dirty="0">
                <a:solidFill>
                  <a:schemeClr val="tx2">
                    <a:lumMod val="50000"/>
                  </a:schemeClr>
                </a:solidFill>
                <a:effectLst/>
                <a:latin typeface="Arial" panose="020B0604020202020204" pitchFamily="34" charset="0"/>
                <a:ea typeface="Times New Roman" panose="02020603050405020304" pitchFamily="18" charset="0"/>
              </a:rPr>
              <a:t>Save time and effort filling your regular prescriptions </a:t>
            </a:r>
            <a:endParaRPr lang="en-US" sz="2000" b="0" i="1" dirty="0">
              <a:solidFill>
                <a:schemeClr val="tx2">
                  <a:lumMod val="50000"/>
                </a:schemeClr>
              </a:solidFill>
            </a:endParaRPr>
          </a:p>
        </p:txBody>
      </p:sp>
      <p:grpSp>
        <p:nvGrpSpPr>
          <p:cNvPr id="6" name="Group 5">
            <a:extLst>
              <a:ext uri="{FF2B5EF4-FFF2-40B4-BE49-F238E27FC236}">
                <a16:creationId xmlns:a16="http://schemas.microsoft.com/office/drawing/2014/main" id="{E10DCD4D-0BBF-1CBB-B656-A17DB637D285}"/>
              </a:ext>
            </a:extLst>
          </p:cNvPr>
          <p:cNvGrpSpPr/>
          <p:nvPr/>
        </p:nvGrpSpPr>
        <p:grpSpPr>
          <a:xfrm>
            <a:off x="310896" y="0"/>
            <a:ext cx="487391" cy="687409"/>
            <a:chOff x="1603435" y="3615342"/>
            <a:chExt cx="487391" cy="687409"/>
          </a:xfrm>
        </p:grpSpPr>
        <p:sp>
          <p:nvSpPr>
            <p:cNvPr id="7" name="Rectangle 6">
              <a:extLst>
                <a:ext uri="{FF2B5EF4-FFF2-40B4-BE49-F238E27FC236}">
                  <a16:creationId xmlns:a16="http://schemas.microsoft.com/office/drawing/2014/main" id="{E2B74711-9DE2-F1F5-0F2F-D152C77AB764}"/>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D854BADE-A55C-A85F-C01E-57896093C0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4399" y="3815589"/>
              <a:ext cx="405463" cy="405463"/>
            </a:xfrm>
            <a:prstGeom prst="rect">
              <a:avLst/>
            </a:prstGeom>
          </p:spPr>
        </p:pic>
      </p:grpSp>
      <p:sp>
        <p:nvSpPr>
          <p:cNvPr id="10" name="TextBox 9">
            <a:extLst>
              <a:ext uri="{FF2B5EF4-FFF2-40B4-BE49-F238E27FC236}">
                <a16:creationId xmlns:a16="http://schemas.microsoft.com/office/drawing/2014/main" id="{E09CEC39-25A2-C8F8-BD4F-3800E6352716}"/>
              </a:ext>
            </a:extLst>
          </p:cNvPr>
          <p:cNvSpPr txBox="1"/>
          <p:nvPr/>
        </p:nvSpPr>
        <p:spPr>
          <a:xfrm>
            <a:off x="2989781" y="4718488"/>
            <a:ext cx="6154219" cy="369332"/>
          </a:xfrm>
          <a:prstGeom prst="rect">
            <a:avLst/>
          </a:prstGeom>
          <a:noFill/>
        </p:spPr>
        <p:txBody>
          <a:bodyPr wrap="square" rtlCol="0">
            <a:spAutoFit/>
          </a:bodyPr>
          <a:lstStyle/>
          <a:p>
            <a:r>
              <a:rPr lang="en-US" b="1" i="1" dirty="0">
                <a:solidFill>
                  <a:schemeClr val="accent5"/>
                </a:solidFill>
              </a:rPr>
              <a:t>CarelonRx Pharmacy Mail Order Phone: 833-396-0309</a:t>
            </a:r>
          </a:p>
        </p:txBody>
      </p:sp>
      <p:pic>
        <p:nvPicPr>
          <p:cNvPr id="13" name="Picture 12">
            <a:extLst>
              <a:ext uri="{FF2B5EF4-FFF2-40B4-BE49-F238E27FC236}">
                <a16:creationId xmlns:a16="http://schemas.microsoft.com/office/drawing/2014/main" id="{4E6623C5-0CFF-E9C3-4F39-FF4B318BA811}"/>
              </a:ext>
            </a:extLst>
          </p:cNvPr>
          <p:cNvPicPr>
            <a:picLocks noChangeAspect="1"/>
          </p:cNvPicPr>
          <p:nvPr/>
        </p:nvPicPr>
        <p:blipFill>
          <a:blip r:embed="rId5"/>
          <a:stretch>
            <a:fillRect/>
          </a:stretch>
        </p:blipFill>
        <p:spPr>
          <a:xfrm>
            <a:off x="7435862" y="1847405"/>
            <a:ext cx="1089780" cy="1448690"/>
          </a:xfrm>
          <a:prstGeom prst="rect">
            <a:avLst/>
          </a:prstGeom>
        </p:spPr>
      </p:pic>
      <p:pic>
        <p:nvPicPr>
          <p:cNvPr id="2" name="Picture 1">
            <a:extLst>
              <a:ext uri="{FF2B5EF4-FFF2-40B4-BE49-F238E27FC236}">
                <a16:creationId xmlns:a16="http://schemas.microsoft.com/office/drawing/2014/main" id="{CD80EAC4-A411-2651-449F-36A2F37E9617}"/>
              </a:ext>
            </a:extLst>
          </p:cNvPr>
          <p:cNvPicPr>
            <a:picLocks noChangeAspect="1"/>
          </p:cNvPicPr>
          <p:nvPr/>
        </p:nvPicPr>
        <p:blipFill>
          <a:blip r:embed="rId6"/>
          <a:stretch>
            <a:fillRect/>
          </a:stretch>
        </p:blipFill>
        <p:spPr>
          <a:xfrm>
            <a:off x="5517066" y="95543"/>
            <a:ext cx="2080518" cy="477061"/>
          </a:xfrm>
          <a:prstGeom prst="rect">
            <a:avLst/>
          </a:prstGeom>
        </p:spPr>
      </p:pic>
      <p:pic>
        <p:nvPicPr>
          <p:cNvPr id="9" name="Picture 8" descr="A logo for a health and wellness company&#10;&#10;Description automatically generated">
            <a:extLst>
              <a:ext uri="{FF2B5EF4-FFF2-40B4-BE49-F238E27FC236}">
                <a16:creationId xmlns:a16="http://schemas.microsoft.com/office/drawing/2014/main" id="{BEA5B3A8-A67B-3727-28C9-8F95D9876D91}"/>
              </a:ext>
            </a:extLst>
          </p:cNvPr>
          <p:cNvPicPr>
            <a:picLocks noChangeAspect="1"/>
          </p:cNvPicPr>
          <p:nvPr/>
        </p:nvPicPr>
        <p:blipFill rotWithShape="1">
          <a:blip r:embed="rId7"/>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34849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3F4CC-5DB6-AABD-E909-7E36051264E5}"/>
              </a:ext>
            </a:extLst>
          </p:cNvPr>
          <p:cNvSpPr>
            <a:spLocks noGrp="1"/>
          </p:cNvSpPr>
          <p:nvPr>
            <p:ph type="sldNum" sz="quarter" idx="12"/>
          </p:nvPr>
        </p:nvSpPr>
        <p:spPr/>
        <p:txBody>
          <a:bodyPr/>
          <a:lstStyle/>
          <a:p>
            <a:fld id="{89BBF7CD-64C2-944D-9BC0-D9847A17D7BA}" type="slidenum">
              <a:rPr lang="en-US" smtClean="0"/>
              <a:pPr/>
              <a:t>14</a:t>
            </a:fld>
            <a:endParaRPr lang="en-US" dirty="0"/>
          </a:p>
        </p:txBody>
      </p:sp>
      <p:sp>
        <p:nvSpPr>
          <p:cNvPr id="4" name="Title 3">
            <a:extLst>
              <a:ext uri="{FF2B5EF4-FFF2-40B4-BE49-F238E27FC236}">
                <a16:creationId xmlns:a16="http://schemas.microsoft.com/office/drawing/2014/main" id="{C3EAFB29-73C1-7BEC-FD4A-5F0FE708FC28}"/>
              </a:ext>
            </a:extLst>
          </p:cNvPr>
          <p:cNvSpPr>
            <a:spLocks noGrp="1"/>
          </p:cNvSpPr>
          <p:nvPr>
            <p:ph type="ctrTitle"/>
          </p:nvPr>
        </p:nvSpPr>
        <p:spPr>
          <a:xfrm>
            <a:off x="396622" y="1319212"/>
            <a:ext cx="2589588" cy="1214437"/>
          </a:xfrm>
        </p:spPr>
        <p:txBody>
          <a:bodyPr/>
          <a:lstStyle/>
          <a:p>
            <a:r>
              <a:rPr lang="en-US" dirty="0">
                <a:solidFill>
                  <a:srgbClr val="0070C0"/>
                </a:solidFill>
              </a:rPr>
              <a:t>Member </a:t>
            </a:r>
            <a:br>
              <a:rPr lang="en-US" dirty="0">
                <a:solidFill>
                  <a:srgbClr val="0070C0"/>
                </a:solidFill>
              </a:rPr>
            </a:br>
            <a:r>
              <a:rPr lang="en-US" dirty="0">
                <a:solidFill>
                  <a:srgbClr val="0070C0"/>
                </a:solidFill>
              </a:rPr>
              <a:t>Services</a:t>
            </a:r>
            <a:br>
              <a:rPr lang="en-US" dirty="0"/>
            </a:br>
            <a:r>
              <a:rPr lang="en-US" sz="2000" dirty="0">
                <a:solidFill>
                  <a:schemeClr val="tx2">
                    <a:lumMod val="50000"/>
                  </a:schemeClr>
                </a:solidFill>
              </a:rPr>
              <a:t>Have a questions?  We’re happy to help.</a:t>
            </a:r>
            <a:br>
              <a:rPr lang="en-US" sz="3200" dirty="0">
                <a:solidFill>
                  <a:schemeClr val="tx2">
                    <a:lumMod val="50000"/>
                  </a:schemeClr>
                </a:solidFill>
              </a:rPr>
            </a:br>
            <a:endParaRPr lang="en-US" dirty="0"/>
          </a:p>
        </p:txBody>
      </p:sp>
      <p:sp>
        <p:nvSpPr>
          <p:cNvPr id="5" name="Content Placeholder 4">
            <a:extLst>
              <a:ext uri="{FF2B5EF4-FFF2-40B4-BE49-F238E27FC236}">
                <a16:creationId xmlns:a16="http://schemas.microsoft.com/office/drawing/2014/main" id="{DD259184-7AC3-6325-5BD8-D4E889D994DE}"/>
              </a:ext>
            </a:extLst>
          </p:cNvPr>
          <p:cNvSpPr>
            <a:spLocks noGrp="1"/>
          </p:cNvSpPr>
          <p:nvPr>
            <p:ph sz="quarter" idx="18"/>
          </p:nvPr>
        </p:nvSpPr>
        <p:spPr>
          <a:xfrm>
            <a:off x="3327401" y="963613"/>
            <a:ext cx="5511800" cy="2863320"/>
          </a:xfrm>
        </p:spPr>
        <p:txBody>
          <a:bodyPr/>
          <a:lstStyle/>
          <a:p>
            <a:pPr marL="0" indent="0">
              <a:buNone/>
            </a:pPr>
            <a:r>
              <a:rPr lang="en-US" sz="2000" b="1" dirty="0">
                <a:solidFill>
                  <a:schemeClr val="tx2">
                    <a:lumMod val="50000"/>
                  </a:schemeClr>
                </a:solidFill>
              </a:rPr>
              <a:t>Please call the number on your member ID card or log in to start a Live Chat.</a:t>
            </a:r>
          </a:p>
          <a:p>
            <a:pPr marL="0" indent="0">
              <a:buNone/>
            </a:pPr>
            <a:r>
              <a:rPr lang="en-US" sz="2000" dirty="0">
                <a:solidFill>
                  <a:schemeClr val="tx2">
                    <a:lumMod val="50000"/>
                  </a:schemeClr>
                </a:solidFill>
              </a:rPr>
              <a:t>8 am to 5 pm EST</a:t>
            </a:r>
          </a:p>
          <a:p>
            <a:pPr marL="0" indent="0">
              <a:buNone/>
            </a:pPr>
            <a:endParaRPr lang="en-US" sz="2000" dirty="0">
              <a:solidFill>
                <a:schemeClr val="tx2">
                  <a:lumMod val="50000"/>
                </a:schemeClr>
              </a:solidFill>
            </a:endParaRPr>
          </a:p>
          <a:p>
            <a:pPr indent="0">
              <a:lnSpc>
                <a:spcPct val="100000"/>
              </a:lnSpc>
              <a:buFont typeface="Arial" panose="020B0604020202020204" pitchFamily="34" charset="0"/>
              <a:buChar char="•"/>
            </a:pPr>
            <a:r>
              <a:rPr lang="en-US" sz="1800" b="1" i="1" dirty="0">
                <a:solidFill>
                  <a:schemeClr val="accent5"/>
                </a:solidFill>
              </a:rPr>
              <a:t> Member Services: 855-603-7982</a:t>
            </a:r>
          </a:p>
          <a:p>
            <a:pPr indent="0">
              <a:lnSpc>
                <a:spcPct val="100000"/>
              </a:lnSpc>
              <a:buFont typeface="Arial" panose="020B0604020202020204" pitchFamily="34" charset="0"/>
              <a:buChar char="•"/>
            </a:pPr>
            <a:r>
              <a:rPr lang="en-US" sz="1800" b="1" i="1" dirty="0">
                <a:solidFill>
                  <a:schemeClr val="accent5"/>
                </a:solidFill>
              </a:rPr>
              <a:t> 24/7 Pharmacy Member Services: 833-930-1772</a:t>
            </a:r>
          </a:p>
          <a:p>
            <a:pPr indent="0">
              <a:lnSpc>
                <a:spcPct val="100000"/>
              </a:lnSpc>
              <a:buFont typeface="Arial" panose="020B0604020202020204" pitchFamily="34" charset="0"/>
              <a:buChar char="•"/>
            </a:pPr>
            <a:r>
              <a:rPr lang="en-US" sz="1800" b="1" i="1" dirty="0">
                <a:solidFill>
                  <a:schemeClr val="accent5"/>
                </a:solidFill>
              </a:rPr>
              <a:t> CarelonRx Specialty Pharmacy: 833-255-0645</a:t>
            </a:r>
          </a:p>
          <a:p>
            <a:pPr indent="0">
              <a:lnSpc>
                <a:spcPct val="100000"/>
              </a:lnSpc>
              <a:spcBef>
                <a:spcPts val="0"/>
              </a:spcBef>
              <a:spcAft>
                <a:spcPts val="0"/>
              </a:spcAft>
              <a:buFont typeface="Arial" panose="020B0604020202020204" pitchFamily="34" charset="0"/>
              <a:buChar char="•"/>
            </a:pPr>
            <a:r>
              <a:rPr lang="en-US" sz="1800" b="1" i="1" dirty="0">
                <a:solidFill>
                  <a:schemeClr val="accent5"/>
                </a:solidFill>
              </a:rPr>
              <a:t> CarelonRx Pharmacy Mail Order: 833-396-0309</a:t>
            </a:r>
            <a:endParaRPr lang="en-US" sz="1800" b="1" dirty="0">
              <a:effectLst/>
              <a:ea typeface="Calibri" panose="020F0502020204030204" pitchFamily="34" charset="0"/>
            </a:endParaRPr>
          </a:p>
          <a:p>
            <a:endParaRPr lang="en-US" sz="1800" b="1" i="1" dirty="0">
              <a:solidFill>
                <a:schemeClr val="accent5"/>
              </a:solidFill>
            </a:endParaRPr>
          </a:p>
          <a:p>
            <a:endParaRPr lang="en-US" dirty="0"/>
          </a:p>
        </p:txBody>
      </p:sp>
      <p:grpSp>
        <p:nvGrpSpPr>
          <p:cNvPr id="6" name="Group 5">
            <a:extLst>
              <a:ext uri="{FF2B5EF4-FFF2-40B4-BE49-F238E27FC236}">
                <a16:creationId xmlns:a16="http://schemas.microsoft.com/office/drawing/2014/main" id="{5AC8E11E-7702-6707-2865-8D9EB827CC77}"/>
              </a:ext>
            </a:extLst>
          </p:cNvPr>
          <p:cNvGrpSpPr/>
          <p:nvPr/>
        </p:nvGrpSpPr>
        <p:grpSpPr>
          <a:xfrm>
            <a:off x="310896" y="-2441"/>
            <a:ext cx="487391" cy="687409"/>
            <a:chOff x="3726035" y="3615342"/>
            <a:chExt cx="487391" cy="687409"/>
          </a:xfrm>
        </p:grpSpPr>
        <p:sp>
          <p:nvSpPr>
            <p:cNvPr id="7" name="Rectangle 6">
              <a:extLst>
                <a:ext uri="{FF2B5EF4-FFF2-40B4-BE49-F238E27FC236}">
                  <a16:creationId xmlns:a16="http://schemas.microsoft.com/office/drawing/2014/main" id="{17556B8B-CB7A-BA35-E9D6-DF1B74D4658C}"/>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9BB5C73E-F5A8-B2A3-6AF6-6AB0BF1C14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66999" y="3861127"/>
              <a:ext cx="405463" cy="405463"/>
            </a:xfrm>
            <a:prstGeom prst="rect">
              <a:avLst/>
            </a:prstGeom>
          </p:spPr>
        </p:pic>
      </p:grpSp>
    </p:spTree>
    <p:extLst>
      <p:ext uri="{BB962C8B-B14F-4D97-AF65-F5344CB8AC3E}">
        <p14:creationId xmlns:p14="http://schemas.microsoft.com/office/powerpoint/2010/main" val="21635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537870-F5AD-DD63-A6F9-EFFF83C94CA8}"/>
              </a:ext>
            </a:extLst>
          </p:cNvPr>
          <p:cNvSpPr>
            <a:spLocks noGrp="1"/>
          </p:cNvSpPr>
          <p:nvPr>
            <p:ph type="sldNum" sz="quarter" idx="12"/>
          </p:nvPr>
        </p:nvSpPr>
        <p:spPr/>
        <p:txBody>
          <a:bodyPr/>
          <a:lstStyle/>
          <a:p>
            <a:fld id="{89BBF7CD-64C2-944D-9BC0-D9847A17D7BA}" type="slidenum">
              <a:rPr lang="en-US" smtClean="0"/>
              <a:pPr/>
              <a:t>15</a:t>
            </a:fld>
            <a:endParaRPr lang="en-US" dirty="0"/>
          </a:p>
        </p:txBody>
      </p:sp>
      <p:sp>
        <p:nvSpPr>
          <p:cNvPr id="4" name="Subtitle 3">
            <a:extLst>
              <a:ext uri="{FF2B5EF4-FFF2-40B4-BE49-F238E27FC236}">
                <a16:creationId xmlns:a16="http://schemas.microsoft.com/office/drawing/2014/main" id="{CA753660-ED46-EDAB-F9D6-3A7FB7BBA565}"/>
              </a:ext>
            </a:extLst>
          </p:cNvPr>
          <p:cNvSpPr>
            <a:spLocks noGrp="1"/>
          </p:cNvSpPr>
          <p:nvPr>
            <p:ph type="subTitle" idx="1"/>
          </p:nvPr>
        </p:nvSpPr>
        <p:spPr/>
        <p:txBody>
          <a:bodyPr/>
          <a:lstStyle/>
          <a:p>
            <a:r>
              <a:rPr lang="en-US" dirty="0"/>
              <a:t>Thank you</a:t>
            </a:r>
          </a:p>
        </p:txBody>
      </p:sp>
      <p:grpSp>
        <p:nvGrpSpPr>
          <p:cNvPr id="2" name="Group 1">
            <a:extLst>
              <a:ext uri="{FF2B5EF4-FFF2-40B4-BE49-F238E27FC236}">
                <a16:creationId xmlns:a16="http://schemas.microsoft.com/office/drawing/2014/main" id="{5820C000-08FF-A5ED-D826-B329B6820F4F}"/>
              </a:ext>
            </a:extLst>
          </p:cNvPr>
          <p:cNvGrpSpPr/>
          <p:nvPr/>
        </p:nvGrpSpPr>
        <p:grpSpPr>
          <a:xfrm>
            <a:off x="310896" y="-2441"/>
            <a:ext cx="487391" cy="687409"/>
            <a:chOff x="3726035" y="3615342"/>
            <a:chExt cx="487391" cy="687409"/>
          </a:xfrm>
        </p:grpSpPr>
        <p:sp>
          <p:nvSpPr>
            <p:cNvPr id="6" name="Rectangle 5">
              <a:extLst>
                <a:ext uri="{FF2B5EF4-FFF2-40B4-BE49-F238E27FC236}">
                  <a16:creationId xmlns:a16="http://schemas.microsoft.com/office/drawing/2014/main" id="{57BC6C6F-994A-FA54-73DF-4AA50F11462E}"/>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7DBA7FAA-A9B4-D4B7-18DA-AD4DEF27C2A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66999" y="3861127"/>
              <a:ext cx="405463" cy="405463"/>
            </a:xfrm>
            <a:prstGeom prst="rect">
              <a:avLst/>
            </a:prstGeom>
          </p:spPr>
        </p:pic>
      </p:grpSp>
      <p:pic>
        <p:nvPicPr>
          <p:cNvPr id="8" name="Picture 7">
            <a:extLst>
              <a:ext uri="{FF2B5EF4-FFF2-40B4-BE49-F238E27FC236}">
                <a16:creationId xmlns:a16="http://schemas.microsoft.com/office/drawing/2014/main" id="{D591DB62-3338-7EDF-6864-117F7D42D104}"/>
              </a:ext>
            </a:extLst>
          </p:cNvPr>
          <p:cNvPicPr>
            <a:picLocks noChangeAspect="1"/>
          </p:cNvPicPr>
          <p:nvPr/>
        </p:nvPicPr>
        <p:blipFill>
          <a:blip r:embed="rId4"/>
          <a:stretch>
            <a:fillRect/>
          </a:stretch>
        </p:blipFill>
        <p:spPr>
          <a:xfrm>
            <a:off x="5517066" y="95543"/>
            <a:ext cx="2080518" cy="477061"/>
          </a:xfrm>
          <a:prstGeom prst="rect">
            <a:avLst/>
          </a:prstGeom>
        </p:spPr>
      </p:pic>
      <p:pic>
        <p:nvPicPr>
          <p:cNvPr id="9" name="Picture 8" descr="A logo for a health and wellness company&#10;&#10;Description automatically generated">
            <a:extLst>
              <a:ext uri="{FF2B5EF4-FFF2-40B4-BE49-F238E27FC236}">
                <a16:creationId xmlns:a16="http://schemas.microsoft.com/office/drawing/2014/main" id="{D8944BA6-BD56-47F9-59A9-A883F7F4137B}"/>
              </a:ext>
            </a:extLst>
          </p:cNvPr>
          <p:cNvPicPr>
            <a:picLocks noChangeAspect="1"/>
          </p:cNvPicPr>
          <p:nvPr/>
        </p:nvPicPr>
        <p:blipFill rotWithShape="1">
          <a:blip r:embed="rId5"/>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111586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lifting weights&#10;&#10;Description automatically generated with low confidence">
            <a:extLst>
              <a:ext uri="{FF2B5EF4-FFF2-40B4-BE49-F238E27FC236}">
                <a16:creationId xmlns:a16="http://schemas.microsoft.com/office/drawing/2014/main" id="{D41ACB3D-77DE-EEA8-EA62-F38209C294E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rcRect/>
          <a:stretch/>
        </p:blipFill>
        <p:spPr>
          <a:xfrm>
            <a:off x="5503830" y="473513"/>
            <a:ext cx="3640170" cy="2903590"/>
          </a:xfrm>
          <a:prstGeom prst="rect">
            <a:avLst/>
          </a:prstGeom>
        </p:spPr>
      </p:pic>
      <p:sp>
        <p:nvSpPr>
          <p:cNvPr id="3" name="Rectangle 2">
            <a:extLst>
              <a:ext uri="{FF2B5EF4-FFF2-40B4-BE49-F238E27FC236}">
                <a16:creationId xmlns:a16="http://schemas.microsoft.com/office/drawing/2014/main" id="{F75F74A4-4563-311A-CD28-8EB6160FCFBD}"/>
              </a:ext>
            </a:extLst>
          </p:cNvPr>
          <p:cNvSpPr/>
          <p:nvPr/>
        </p:nvSpPr>
        <p:spPr>
          <a:xfrm>
            <a:off x="5505250" y="3365368"/>
            <a:ext cx="3638750" cy="130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TextBox 5">
            <a:extLst>
              <a:ext uri="{FF2B5EF4-FFF2-40B4-BE49-F238E27FC236}">
                <a16:creationId xmlns:a16="http://schemas.microsoft.com/office/drawing/2014/main" id="{4EBDDE68-253B-A174-D505-300D98443295}"/>
              </a:ext>
            </a:extLst>
          </p:cNvPr>
          <p:cNvSpPr txBox="1"/>
          <p:nvPr/>
        </p:nvSpPr>
        <p:spPr>
          <a:xfrm>
            <a:off x="5781496" y="3490094"/>
            <a:ext cx="3201638" cy="1077218"/>
          </a:xfrm>
          <a:prstGeom prst="rect">
            <a:avLst/>
          </a:prstGeom>
          <a:noFill/>
        </p:spPr>
        <p:txBody>
          <a:bodyPr wrap="square" lIns="0" tIns="0" rIns="0" bIns="0">
            <a:spAutoFit/>
          </a:bodyPr>
          <a:lstStyle/>
          <a:p>
            <a:r>
              <a:rPr lang="en-US" sz="1400" dirty="0">
                <a:solidFill>
                  <a:schemeClr val="bg1"/>
                </a:solidFill>
              </a:rPr>
              <a:t>After your benefits start, visit </a:t>
            </a:r>
            <a:r>
              <a:rPr lang="en-US" sz="1400" b="1" dirty="0">
                <a:solidFill>
                  <a:schemeClr val="bg1"/>
                </a:solidFill>
              </a:rPr>
              <a:t>anthem.com, </a:t>
            </a:r>
            <a:r>
              <a:rPr lang="en-US" sz="1400" dirty="0">
                <a:solidFill>
                  <a:schemeClr val="bg1"/>
                </a:solidFill>
              </a:rPr>
              <a:t>or call the Member Services number on your ID card or mobile app to take part in these programs.</a:t>
            </a:r>
          </a:p>
        </p:txBody>
      </p:sp>
      <p:cxnSp>
        <p:nvCxnSpPr>
          <p:cNvPr id="9" name="Straight Connector 8">
            <a:extLst>
              <a:ext uri="{FF2B5EF4-FFF2-40B4-BE49-F238E27FC236}">
                <a16:creationId xmlns:a16="http://schemas.microsoft.com/office/drawing/2014/main" id="{8F2E0BFE-5B20-FCED-76D9-10580C15620C}"/>
              </a:ext>
            </a:extLst>
          </p:cNvPr>
          <p:cNvCxnSpPr>
            <a:cxnSpLocks/>
          </p:cNvCxnSpPr>
          <p:nvPr/>
        </p:nvCxnSpPr>
        <p:spPr>
          <a:xfrm flipH="1">
            <a:off x="5505250" y="474361"/>
            <a:ext cx="1" cy="4190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06AC7B48-3DF1-234A-A422-6A26E5E3BEFD}" type="slidenum">
              <a:rPr lang="en-US" smtClean="0"/>
              <a:pPr/>
              <a:t>2</a:t>
            </a:fld>
            <a:endParaRPr lang="en-US" dirty="0"/>
          </a:p>
        </p:txBody>
      </p:sp>
      <p:sp>
        <p:nvSpPr>
          <p:cNvPr id="7" name="Title 6">
            <a:extLst>
              <a:ext uri="{FF2B5EF4-FFF2-40B4-BE49-F238E27FC236}">
                <a16:creationId xmlns:a16="http://schemas.microsoft.com/office/drawing/2014/main" id="{5E269FDD-3264-F82F-AB3F-DE388D33F81A}"/>
              </a:ext>
            </a:extLst>
          </p:cNvPr>
          <p:cNvSpPr>
            <a:spLocks noGrp="1"/>
          </p:cNvSpPr>
          <p:nvPr>
            <p:ph type="title"/>
          </p:nvPr>
        </p:nvSpPr>
        <p:spPr>
          <a:xfrm>
            <a:off x="314325" y="969264"/>
            <a:ext cx="8362316" cy="408085"/>
          </a:xfrm>
        </p:spPr>
        <p:txBody>
          <a:bodyPr/>
          <a:lstStyle/>
          <a:p>
            <a:r>
              <a:rPr lang="en-US" dirty="0"/>
              <a:t>Health and wellness </a:t>
            </a:r>
            <a:r>
              <a:rPr lang="en-US" dirty="0">
                <a:solidFill>
                  <a:schemeClr val="accent1"/>
                </a:solidFill>
              </a:rPr>
              <a:t>programs</a:t>
            </a:r>
          </a:p>
        </p:txBody>
      </p:sp>
      <p:sp>
        <p:nvSpPr>
          <p:cNvPr id="5" name="Text Placeholder 4">
            <a:extLst>
              <a:ext uri="{FF2B5EF4-FFF2-40B4-BE49-F238E27FC236}">
                <a16:creationId xmlns:a16="http://schemas.microsoft.com/office/drawing/2014/main" id="{D725567B-43C9-3B4C-A536-4452A5E66DBA}"/>
              </a:ext>
            </a:extLst>
          </p:cNvPr>
          <p:cNvSpPr>
            <a:spLocks noGrp="1"/>
          </p:cNvSpPr>
          <p:nvPr>
            <p:ph type="body" sz="quarter" idx="4294967295"/>
          </p:nvPr>
        </p:nvSpPr>
        <p:spPr>
          <a:xfrm>
            <a:off x="1008030" y="1661645"/>
            <a:ext cx="3473394" cy="246221"/>
          </a:xfrm>
        </p:spPr>
        <p:txBody>
          <a:bodyPr anchor="t" anchorCtr="0">
            <a:spAutoFit/>
          </a:bodyPr>
          <a:lstStyle/>
          <a:p>
            <a:pPr marL="0" indent="0">
              <a:lnSpc>
                <a:spcPct val="100000"/>
              </a:lnSpc>
              <a:buNone/>
            </a:pPr>
            <a:r>
              <a:rPr lang="en-US" sz="1600" dirty="0">
                <a:solidFill>
                  <a:schemeClr val="tx2">
                    <a:lumMod val="50000"/>
                  </a:schemeClr>
                </a:solidFill>
              </a:rPr>
              <a:t>Become more engaged in your health.</a:t>
            </a:r>
          </a:p>
        </p:txBody>
      </p:sp>
      <p:grpSp>
        <p:nvGrpSpPr>
          <p:cNvPr id="16" name="Group 15">
            <a:extLst>
              <a:ext uri="{FF2B5EF4-FFF2-40B4-BE49-F238E27FC236}">
                <a16:creationId xmlns:a16="http://schemas.microsoft.com/office/drawing/2014/main" id="{A68CF3B3-5CB6-2809-E441-F9912DCB5753}"/>
              </a:ext>
            </a:extLst>
          </p:cNvPr>
          <p:cNvGrpSpPr/>
          <p:nvPr/>
        </p:nvGrpSpPr>
        <p:grpSpPr>
          <a:xfrm>
            <a:off x="315307" y="3827961"/>
            <a:ext cx="482980" cy="492443"/>
            <a:chOff x="315307" y="3827961"/>
            <a:chExt cx="640080" cy="640080"/>
          </a:xfrm>
        </p:grpSpPr>
        <p:sp>
          <p:nvSpPr>
            <p:cNvPr id="22" name="Oval 21">
              <a:extLst>
                <a:ext uri="{FF2B5EF4-FFF2-40B4-BE49-F238E27FC236}">
                  <a16:creationId xmlns:a16="http://schemas.microsoft.com/office/drawing/2014/main" id="{AD0719AB-4067-1C89-44E6-2BE06666BCF7}"/>
                </a:ext>
              </a:extLst>
            </p:cNvPr>
            <p:cNvSpPr>
              <a:spLocks noChangeAspect="1"/>
            </p:cNvSpPr>
            <p:nvPr/>
          </p:nvSpPr>
          <p:spPr>
            <a:xfrm>
              <a:off x="315307" y="3827961"/>
              <a:ext cx="640080" cy="6400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11"/>
            <p:cNvGrpSpPr>
              <a:grpSpLocks noChangeAspect="1"/>
            </p:cNvGrpSpPr>
            <p:nvPr/>
          </p:nvGrpSpPr>
          <p:grpSpPr bwMode="auto">
            <a:xfrm>
              <a:off x="428312" y="3932592"/>
              <a:ext cx="414071" cy="415828"/>
              <a:chOff x="3000" y="1465"/>
              <a:chExt cx="471" cy="473"/>
            </a:xfrm>
            <a:solidFill>
              <a:schemeClr val="bg1"/>
            </a:solidFill>
          </p:grpSpPr>
          <p:sp>
            <p:nvSpPr>
              <p:cNvPr id="26" name="Freeform 12"/>
              <p:cNvSpPr>
                <a:spLocks/>
              </p:cNvSpPr>
              <p:nvPr/>
            </p:nvSpPr>
            <p:spPr bwMode="auto">
              <a:xfrm>
                <a:off x="3000" y="1721"/>
                <a:ext cx="471" cy="217"/>
              </a:xfrm>
              <a:custGeom>
                <a:avLst/>
                <a:gdLst>
                  <a:gd name="T0" fmla="*/ 603 w 1250"/>
                  <a:gd name="T1" fmla="*/ 573 h 573"/>
                  <a:gd name="T2" fmla="*/ 341 w 1250"/>
                  <a:gd name="T3" fmla="*/ 519 h 573"/>
                  <a:gd name="T4" fmla="*/ 114 w 1250"/>
                  <a:gd name="T5" fmla="*/ 490 h 573"/>
                  <a:gd name="T6" fmla="*/ 83 w 1250"/>
                  <a:gd name="T7" fmla="*/ 466 h 573"/>
                  <a:gd name="T8" fmla="*/ 107 w 1250"/>
                  <a:gd name="T9" fmla="*/ 434 h 573"/>
                  <a:gd name="T10" fmla="*/ 358 w 1250"/>
                  <a:gd name="T11" fmla="*/ 465 h 573"/>
                  <a:gd name="T12" fmla="*/ 604 w 1250"/>
                  <a:gd name="T13" fmla="*/ 517 h 573"/>
                  <a:gd name="T14" fmla="*/ 750 w 1250"/>
                  <a:gd name="T15" fmla="*/ 475 h 573"/>
                  <a:gd name="T16" fmla="*/ 1185 w 1250"/>
                  <a:gd name="T17" fmla="*/ 212 h 573"/>
                  <a:gd name="T18" fmla="*/ 1178 w 1250"/>
                  <a:gd name="T19" fmla="*/ 167 h 573"/>
                  <a:gd name="T20" fmla="*/ 1086 w 1250"/>
                  <a:gd name="T21" fmla="*/ 194 h 573"/>
                  <a:gd name="T22" fmla="*/ 1052 w 1250"/>
                  <a:gd name="T23" fmla="*/ 193 h 573"/>
                  <a:gd name="T24" fmla="*/ 1043 w 1250"/>
                  <a:gd name="T25" fmla="*/ 121 h 573"/>
                  <a:gd name="T26" fmla="*/ 979 w 1250"/>
                  <a:gd name="T27" fmla="*/ 137 h 573"/>
                  <a:gd name="T28" fmla="*/ 936 w 1250"/>
                  <a:gd name="T29" fmla="*/ 160 h 573"/>
                  <a:gd name="T30" fmla="*/ 908 w 1250"/>
                  <a:gd name="T31" fmla="*/ 133 h 573"/>
                  <a:gd name="T32" fmla="*/ 896 w 1250"/>
                  <a:gd name="T33" fmla="*/ 112 h 573"/>
                  <a:gd name="T34" fmla="*/ 836 w 1250"/>
                  <a:gd name="T35" fmla="*/ 133 h 573"/>
                  <a:gd name="T36" fmla="*/ 737 w 1250"/>
                  <a:gd name="T37" fmla="*/ 185 h 573"/>
                  <a:gd name="T38" fmla="*/ 855 w 1250"/>
                  <a:gd name="T39" fmla="*/ 237 h 573"/>
                  <a:gd name="T40" fmla="*/ 662 w 1250"/>
                  <a:gd name="T41" fmla="*/ 377 h 573"/>
                  <a:gd name="T42" fmla="*/ 371 w 1250"/>
                  <a:gd name="T43" fmla="*/ 294 h 573"/>
                  <a:gd name="T44" fmla="*/ 384 w 1250"/>
                  <a:gd name="T45" fmla="*/ 242 h 573"/>
                  <a:gd name="T46" fmla="*/ 661 w 1250"/>
                  <a:gd name="T47" fmla="*/ 322 h 573"/>
                  <a:gd name="T48" fmla="*/ 802 w 1250"/>
                  <a:gd name="T49" fmla="*/ 254 h 573"/>
                  <a:gd name="T50" fmla="*/ 697 w 1250"/>
                  <a:gd name="T51" fmla="*/ 240 h 573"/>
                  <a:gd name="T52" fmla="*/ 409 w 1250"/>
                  <a:gd name="T53" fmla="*/ 119 h 573"/>
                  <a:gd name="T54" fmla="*/ 301 w 1250"/>
                  <a:gd name="T55" fmla="*/ 55 h 573"/>
                  <a:gd name="T56" fmla="*/ 41 w 1250"/>
                  <a:gd name="T57" fmla="*/ 149 h 573"/>
                  <a:gd name="T58" fmla="*/ 5 w 1250"/>
                  <a:gd name="T59" fmla="*/ 134 h 573"/>
                  <a:gd name="T60" fmla="*/ 208 w 1250"/>
                  <a:gd name="T61" fmla="*/ 21 h 573"/>
                  <a:gd name="T62" fmla="*/ 371 w 1250"/>
                  <a:gd name="T63" fmla="*/ 22 h 573"/>
                  <a:gd name="T64" fmla="*/ 443 w 1250"/>
                  <a:gd name="T65" fmla="*/ 75 h 573"/>
                  <a:gd name="T66" fmla="*/ 614 w 1250"/>
                  <a:gd name="T67" fmla="*/ 178 h 573"/>
                  <a:gd name="T68" fmla="*/ 811 w 1250"/>
                  <a:gd name="T69" fmla="*/ 83 h 573"/>
                  <a:gd name="T70" fmla="*/ 932 w 1250"/>
                  <a:gd name="T71" fmla="*/ 66 h 573"/>
                  <a:gd name="T72" fmla="*/ 953 w 1250"/>
                  <a:gd name="T73" fmla="*/ 87 h 573"/>
                  <a:gd name="T74" fmla="*/ 1030 w 1250"/>
                  <a:gd name="T75" fmla="*/ 62 h 573"/>
                  <a:gd name="T76" fmla="*/ 1103 w 1250"/>
                  <a:gd name="T77" fmla="*/ 117 h 573"/>
                  <a:gd name="T78" fmla="*/ 1105 w 1250"/>
                  <a:gd name="T79" fmla="*/ 119 h 573"/>
                  <a:gd name="T80" fmla="*/ 1203 w 1250"/>
                  <a:gd name="T81" fmla="*/ 118 h 573"/>
                  <a:gd name="T82" fmla="*/ 1211 w 1250"/>
                  <a:gd name="T83" fmla="*/ 261 h 573"/>
                  <a:gd name="T84" fmla="*/ 604 w 1250"/>
                  <a:gd name="T8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0" h="573">
                    <a:moveTo>
                      <a:pt x="603" y="573"/>
                    </a:moveTo>
                    <a:lnTo>
                      <a:pt x="603" y="573"/>
                    </a:lnTo>
                    <a:cubicBezTo>
                      <a:pt x="577" y="573"/>
                      <a:pt x="549" y="570"/>
                      <a:pt x="517" y="564"/>
                    </a:cubicBezTo>
                    <a:cubicBezTo>
                      <a:pt x="442" y="551"/>
                      <a:pt x="388" y="534"/>
                      <a:pt x="341" y="519"/>
                    </a:cubicBezTo>
                    <a:cubicBezTo>
                      <a:pt x="283" y="500"/>
                      <a:pt x="237" y="486"/>
                      <a:pt x="175" y="486"/>
                    </a:cubicBezTo>
                    <a:cubicBezTo>
                      <a:pt x="156" y="486"/>
                      <a:pt x="136" y="487"/>
                      <a:pt x="114" y="490"/>
                    </a:cubicBezTo>
                    <a:cubicBezTo>
                      <a:pt x="113" y="490"/>
                      <a:pt x="112" y="490"/>
                      <a:pt x="110" y="490"/>
                    </a:cubicBezTo>
                    <a:cubicBezTo>
                      <a:pt x="96" y="490"/>
                      <a:pt x="85" y="479"/>
                      <a:pt x="83" y="466"/>
                    </a:cubicBezTo>
                    <a:cubicBezTo>
                      <a:pt x="82" y="458"/>
                      <a:pt x="84" y="451"/>
                      <a:pt x="88" y="445"/>
                    </a:cubicBezTo>
                    <a:cubicBezTo>
                      <a:pt x="93" y="439"/>
                      <a:pt x="99" y="435"/>
                      <a:pt x="107" y="434"/>
                    </a:cubicBezTo>
                    <a:cubicBezTo>
                      <a:pt x="131" y="431"/>
                      <a:pt x="154" y="430"/>
                      <a:pt x="176" y="430"/>
                    </a:cubicBezTo>
                    <a:cubicBezTo>
                      <a:pt x="246" y="430"/>
                      <a:pt x="298" y="446"/>
                      <a:pt x="358" y="465"/>
                    </a:cubicBezTo>
                    <a:cubicBezTo>
                      <a:pt x="404" y="480"/>
                      <a:pt x="455" y="497"/>
                      <a:pt x="526" y="509"/>
                    </a:cubicBezTo>
                    <a:cubicBezTo>
                      <a:pt x="556" y="514"/>
                      <a:pt x="581" y="517"/>
                      <a:pt x="604" y="517"/>
                    </a:cubicBezTo>
                    <a:cubicBezTo>
                      <a:pt x="657" y="517"/>
                      <a:pt x="705" y="503"/>
                      <a:pt x="750" y="475"/>
                    </a:cubicBezTo>
                    <a:lnTo>
                      <a:pt x="750" y="475"/>
                    </a:lnTo>
                    <a:lnTo>
                      <a:pt x="1183" y="213"/>
                    </a:lnTo>
                    <a:cubicBezTo>
                      <a:pt x="1184" y="212"/>
                      <a:pt x="1184" y="212"/>
                      <a:pt x="1185" y="212"/>
                    </a:cubicBezTo>
                    <a:cubicBezTo>
                      <a:pt x="1193" y="208"/>
                      <a:pt x="1195" y="200"/>
                      <a:pt x="1195" y="195"/>
                    </a:cubicBezTo>
                    <a:cubicBezTo>
                      <a:pt x="1195" y="186"/>
                      <a:pt x="1190" y="174"/>
                      <a:pt x="1178" y="167"/>
                    </a:cubicBezTo>
                    <a:cubicBezTo>
                      <a:pt x="1172" y="164"/>
                      <a:pt x="1166" y="163"/>
                      <a:pt x="1158" y="163"/>
                    </a:cubicBezTo>
                    <a:cubicBezTo>
                      <a:pt x="1138" y="163"/>
                      <a:pt x="1113" y="174"/>
                      <a:pt x="1086" y="194"/>
                    </a:cubicBezTo>
                    <a:cubicBezTo>
                      <a:pt x="1081" y="197"/>
                      <a:pt x="1075" y="199"/>
                      <a:pt x="1069" y="199"/>
                    </a:cubicBezTo>
                    <a:cubicBezTo>
                      <a:pt x="1063" y="199"/>
                      <a:pt x="1057" y="197"/>
                      <a:pt x="1052" y="193"/>
                    </a:cubicBezTo>
                    <a:cubicBezTo>
                      <a:pt x="1043" y="186"/>
                      <a:pt x="1039" y="172"/>
                      <a:pt x="1043" y="161"/>
                    </a:cubicBezTo>
                    <a:cubicBezTo>
                      <a:pt x="1052" y="138"/>
                      <a:pt x="1049" y="125"/>
                      <a:pt x="1043" y="121"/>
                    </a:cubicBezTo>
                    <a:cubicBezTo>
                      <a:pt x="1040" y="119"/>
                      <a:pt x="1035" y="117"/>
                      <a:pt x="1029" y="117"/>
                    </a:cubicBezTo>
                    <a:cubicBezTo>
                      <a:pt x="1021" y="117"/>
                      <a:pt x="1004" y="120"/>
                      <a:pt x="979" y="137"/>
                    </a:cubicBezTo>
                    <a:lnTo>
                      <a:pt x="952" y="156"/>
                    </a:lnTo>
                    <a:cubicBezTo>
                      <a:pt x="947" y="159"/>
                      <a:pt x="942" y="160"/>
                      <a:pt x="936" y="160"/>
                    </a:cubicBezTo>
                    <a:cubicBezTo>
                      <a:pt x="931" y="160"/>
                      <a:pt x="927" y="159"/>
                      <a:pt x="923" y="157"/>
                    </a:cubicBezTo>
                    <a:cubicBezTo>
                      <a:pt x="914" y="153"/>
                      <a:pt x="908" y="143"/>
                      <a:pt x="908" y="133"/>
                    </a:cubicBezTo>
                    <a:cubicBezTo>
                      <a:pt x="908" y="121"/>
                      <a:pt x="906" y="115"/>
                      <a:pt x="903" y="113"/>
                    </a:cubicBezTo>
                    <a:cubicBezTo>
                      <a:pt x="902" y="112"/>
                      <a:pt x="898" y="112"/>
                      <a:pt x="896" y="112"/>
                    </a:cubicBezTo>
                    <a:cubicBezTo>
                      <a:pt x="888" y="112"/>
                      <a:pt x="870" y="115"/>
                      <a:pt x="836" y="132"/>
                    </a:cubicBezTo>
                    <a:cubicBezTo>
                      <a:pt x="836" y="132"/>
                      <a:pt x="836" y="133"/>
                      <a:pt x="836" y="133"/>
                    </a:cubicBezTo>
                    <a:lnTo>
                      <a:pt x="736" y="181"/>
                    </a:lnTo>
                    <a:lnTo>
                      <a:pt x="737" y="185"/>
                    </a:lnTo>
                    <a:cubicBezTo>
                      <a:pt x="755" y="185"/>
                      <a:pt x="771" y="186"/>
                      <a:pt x="788" y="187"/>
                    </a:cubicBezTo>
                    <a:cubicBezTo>
                      <a:pt x="819" y="189"/>
                      <a:pt x="846" y="209"/>
                      <a:pt x="855" y="237"/>
                    </a:cubicBezTo>
                    <a:cubicBezTo>
                      <a:pt x="859" y="252"/>
                      <a:pt x="865" y="291"/>
                      <a:pt x="818" y="329"/>
                    </a:cubicBezTo>
                    <a:cubicBezTo>
                      <a:pt x="778" y="361"/>
                      <a:pt x="725" y="377"/>
                      <a:pt x="662" y="377"/>
                    </a:cubicBezTo>
                    <a:cubicBezTo>
                      <a:pt x="645" y="377"/>
                      <a:pt x="627" y="376"/>
                      <a:pt x="608" y="374"/>
                    </a:cubicBezTo>
                    <a:cubicBezTo>
                      <a:pt x="536" y="364"/>
                      <a:pt x="454" y="337"/>
                      <a:pt x="371" y="294"/>
                    </a:cubicBezTo>
                    <a:cubicBezTo>
                      <a:pt x="358" y="287"/>
                      <a:pt x="352" y="271"/>
                      <a:pt x="359" y="257"/>
                    </a:cubicBezTo>
                    <a:cubicBezTo>
                      <a:pt x="364" y="248"/>
                      <a:pt x="374" y="242"/>
                      <a:pt x="384" y="242"/>
                    </a:cubicBezTo>
                    <a:cubicBezTo>
                      <a:pt x="389" y="242"/>
                      <a:pt x="393" y="243"/>
                      <a:pt x="397" y="245"/>
                    </a:cubicBezTo>
                    <a:cubicBezTo>
                      <a:pt x="495" y="295"/>
                      <a:pt x="586" y="322"/>
                      <a:pt x="661" y="322"/>
                    </a:cubicBezTo>
                    <a:cubicBezTo>
                      <a:pt x="712" y="322"/>
                      <a:pt x="753" y="309"/>
                      <a:pt x="784" y="285"/>
                    </a:cubicBezTo>
                    <a:cubicBezTo>
                      <a:pt x="797" y="274"/>
                      <a:pt x="804" y="262"/>
                      <a:pt x="802" y="254"/>
                    </a:cubicBezTo>
                    <a:cubicBezTo>
                      <a:pt x="800" y="248"/>
                      <a:pt x="793" y="243"/>
                      <a:pt x="785" y="243"/>
                    </a:cubicBezTo>
                    <a:cubicBezTo>
                      <a:pt x="749" y="241"/>
                      <a:pt x="721" y="240"/>
                      <a:pt x="697" y="240"/>
                    </a:cubicBezTo>
                    <a:cubicBezTo>
                      <a:pt x="596" y="238"/>
                      <a:pt x="564" y="234"/>
                      <a:pt x="445" y="145"/>
                    </a:cubicBezTo>
                    <a:cubicBezTo>
                      <a:pt x="433" y="136"/>
                      <a:pt x="421" y="128"/>
                      <a:pt x="409" y="119"/>
                    </a:cubicBezTo>
                    <a:cubicBezTo>
                      <a:pt x="386" y="102"/>
                      <a:pt x="362" y="84"/>
                      <a:pt x="338" y="66"/>
                    </a:cubicBezTo>
                    <a:cubicBezTo>
                      <a:pt x="329" y="59"/>
                      <a:pt x="316" y="55"/>
                      <a:pt x="301" y="55"/>
                    </a:cubicBezTo>
                    <a:cubicBezTo>
                      <a:pt x="281" y="55"/>
                      <a:pt x="257" y="61"/>
                      <a:pt x="229" y="72"/>
                    </a:cubicBezTo>
                    <a:lnTo>
                      <a:pt x="41" y="149"/>
                    </a:lnTo>
                    <a:cubicBezTo>
                      <a:pt x="37" y="150"/>
                      <a:pt x="34" y="151"/>
                      <a:pt x="30" y="151"/>
                    </a:cubicBezTo>
                    <a:cubicBezTo>
                      <a:pt x="19" y="151"/>
                      <a:pt x="9" y="144"/>
                      <a:pt x="5" y="134"/>
                    </a:cubicBezTo>
                    <a:cubicBezTo>
                      <a:pt x="0" y="120"/>
                      <a:pt x="6" y="103"/>
                      <a:pt x="20" y="98"/>
                    </a:cubicBezTo>
                    <a:lnTo>
                      <a:pt x="208" y="21"/>
                    </a:lnTo>
                    <a:cubicBezTo>
                      <a:pt x="243" y="7"/>
                      <a:pt x="274" y="0"/>
                      <a:pt x="301" y="0"/>
                    </a:cubicBezTo>
                    <a:cubicBezTo>
                      <a:pt x="329" y="0"/>
                      <a:pt x="352" y="7"/>
                      <a:pt x="371" y="22"/>
                    </a:cubicBezTo>
                    <a:cubicBezTo>
                      <a:pt x="395" y="39"/>
                      <a:pt x="419" y="57"/>
                      <a:pt x="442" y="74"/>
                    </a:cubicBezTo>
                    <a:lnTo>
                      <a:pt x="443" y="75"/>
                    </a:lnTo>
                    <a:cubicBezTo>
                      <a:pt x="455" y="83"/>
                      <a:pt x="466" y="92"/>
                      <a:pt x="478" y="100"/>
                    </a:cubicBezTo>
                    <a:cubicBezTo>
                      <a:pt x="547" y="152"/>
                      <a:pt x="579" y="170"/>
                      <a:pt x="614" y="178"/>
                    </a:cubicBezTo>
                    <a:lnTo>
                      <a:pt x="615" y="178"/>
                    </a:lnTo>
                    <a:lnTo>
                      <a:pt x="811" y="83"/>
                    </a:lnTo>
                    <a:cubicBezTo>
                      <a:pt x="844" y="65"/>
                      <a:pt x="873" y="56"/>
                      <a:pt x="896" y="56"/>
                    </a:cubicBezTo>
                    <a:cubicBezTo>
                      <a:pt x="910" y="56"/>
                      <a:pt x="922" y="60"/>
                      <a:pt x="932" y="66"/>
                    </a:cubicBezTo>
                    <a:cubicBezTo>
                      <a:pt x="940" y="70"/>
                      <a:pt x="947" y="77"/>
                      <a:pt x="952" y="85"/>
                    </a:cubicBezTo>
                    <a:lnTo>
                      <a:pt x="953" y="87"/>
                    </a:lnTo>
                    <a:lnTo>
                      <a:pt x="955" y="86"/>
                    </a:lnTo>
                    <a:cubicBezTo>
                      <a:pt x="981" y="70"/>
                      <a:pt x="1007" y="62"/>
                      <a:pt x="1030" y="62"/>
                    </a:cubicBezTo>
                    <a:cubicBezTo>
                      <a:pt x="1048" y="62"/>
                      <a:pt x="1065" y="67"/>
                      <a:pt x="1078" y="77"/>
                    </a:cubicBezTo>
                    <a:cubicBezTo>
                      <a:pt x="1091" y="88"/>
                      <a:pt x="1099" y="101"/>
                      <a:pt x="1103" y="117"/>
                    </a:cubicBezTo>
                    <a:lnTo>
                      <a:pt x="1103" y="120"/>
                    </a:lnTo>
                    <a:lnTo>
                      <a:pt x="1105" y="119"/>
                    </a:lnTo>
                    <a:cubicBezTo>
                      <a:pt x="1124" y="111"/>
                      <a:pt x="1142" y="107"/>
                      <a:pt x="1158" y="107"/>
                    </a:cubicBezTo>
                    <a:cubicBezTo>
                      <a:pt x="1179" y="107"/>
                      <a:pt x="1194" y="113"/>
                      <a:pt x="1203" y="118"/>
                    </a:cubicBezTo>
                    <a:cubicBezTo>
                      <a:pt x="1232" y="132"/>
                      <a:pt x="1250" y="163"/>
                      <a:pt x="1250" y="195"/>
                    </a:cubicBezTo>
                    <a:cubicBezTo>
                      <a:pt x="1250" y="223"/>
                      <a:pt x="1236" y="248"/>
                      <a:pt x="1211" y="261"/>
                    </a:cubicBezTo>
                    <a:lnTo>
                      <a:pt x="779" y="522"/>
                    </a:lnTo>
                    <a:cubicBezTo>
                      <a:pt x="725" y="556"/>
                      <a:pt x="668" y="573"/>
                      <a:pt x="604" y="573"/>
                    </a:cubicBezTo>
                    <a:lnTo>
                      <a:pt x="603" y="573"/>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9" name="Freeform 28"/>
              <p:cNvSpPr>
                <a:spLocks noEditPoints="1"/>
              </p:cNvSpPr>
              <p:nvPr/>
            </p:nvSpPr>
            <p:spPr bwMode="auto">
              <a:xfrm>
                <a:off x="3105" y="1465"/>
                <a:ext cx="261" cy="260"/>
              </a:xfrm>
              <a:custGeom>
                <a:avLst/>
                <a:gdLst>
                  <a:gd name="T0" fmla="*/ 345 w 691"/>
                  <a:gd name="T1" fmla="*/ 690 h 690"/>
                  <a:gd name="T2" fmla="*/ 345 w 691"/>
                  <a:gd name="T3" fmla="*/ 690 h 690"/>
                  <a:gd name="T4" fmla="*/ 0 w 691"/>
                  <a:gd name="T5" fmla="*/ 344 h 690"/>
                  <a:gd name="T6" fmla="*/ 345 w 691"/>
                  <a:gd name="T7" fmla="*/ 0 h 690"/>
                  <a:gd name="T8" fmla="*/ 691 w 691"/>
                  <a:gd name="T9" fmla="*/ 344 h 690"/>
                  <a:gd name="T10" fmla="*/ 345 w 691"/>
                  <a:gd name="T11" fmla="*/ 690 h 690"/>
                  <a:gd name="T12" fmla="*/ 345 w 691"/>
                  <a:gd name="T13" fmla="*/ 55 h 690"/>
                  <a:gd name="T14" fmla="*/ 345 w 691"/>
                  <a:gd name="T15" fmla="*/ 55 h 690"/>
                  <a:gd name="T16" fmla="*/ 56 w 691"/>
                  <a:gd name="T17" fmla="*/ 344 h 690"/>
                  <a:gd name="T18" fmla="*/ 345 w 691"/>
                  <a:gd name="T19" fmla="*/ 634 h 690"/>
                  <a:gd name="T20" fmla="*/ 635 w 691"/>
                  <a:gd name="T21" fmla="*/ 344 h 690"/>
                  <a:gd name="T22" fmla="*/ 345 w 691"/>
                  <a:gd name="T23" fmla="*/ 5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1" h="690">
                    <a:moveTo>
                      <a:pt x="345" y="690"/>
                    </a:moveTo>
                    <a:lnTo>
                      <a:pt x="345" y="690"/>
                    </a:lnTo>
                    <a:cubicBezTo>
                      <a:pt x="155" y="690"/>
                      <a:pt x="0" y="535"/>
                      <a:pt x="0" y="344"/>
                    </a:cubicBezTo>
                    <a:cubicBezTo>
                      <a:pt x="0" y="154"/>
                      <a:pt x="155" y="0"/>
                      <a:pt x="345" y="0"/>
                    </a:cubicBezTo>
                    <a:cubicBezTo>
                      <a:pt x="536" y="0"/>
                      <a:pt x="691" y="154"/>
                      <a:pt x="691" y="344"/>
                    </a:cubicBezTo>
                    <a:cubicBezTo>
                      <a:pt x="691" y="535"/>
                      <a:pt x="536" y="690"/>
                      <a:pt x="345" y="690"/>
                    </a:cubicBezTo>
                    <a:close/>
                    <a:moveTo>
                      <a:pt x="345" y="55"/>
                    </a:moveTo>
                    <a:lnTo>
                      <a:pt x="345" y="55"/>
                    </a:lnTo>
                    <a:cubicBezTo>
                      <a:pt x="186" y="55"/>
                      <a:pt x="56" y="185"/>
                      <a:pt x="56" y="344"/>
                    </a:cubicBezTo>
                    <a:cubicBezTo>
                      <a:pt x="56" y="504"/>
                      <a:pt x="186" y="634"/>
                      <a:pt x="345" y="634"/>
                    </a:cubicBezTo>
                    <a:cubicBezTo>
                      <a:pt x="505" y="634"/>
                      <a:pt x="635" y="504"/>
                      <a:pt x="635" y="344"/>
                    </a:cubicBezTo>
                    <a:cubicBezTo>
                      <a:pt x="635" y="185"/>
                      <a:pt x="505" y="55"/>
                      <a:pt x="345" y="55"/>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0" name="Freeform 14"/>
              <p:cNvSpPr>
                <a:spLocks/>
              </p:cNvSpPr>
              <p:nvPr/>
            </p:nvSpPr>
            <p:spPr bwMode="auto">
              <a:xfrm>
                <a:off x="3181" y="1502"/>
                <a:ext cx="109" cy="185"/>
              </a:xfrm>
              <a:custGeom>
                <a:avLst/>
                <a:gdLst>
                  <a:gd name="T0" fmla="*/ 145 w 291"/>
                  <a:gd name="T1" fmla="*/ 489 h 489"/>
                  <a:gd name="T2" fmla="*/ 145 w 291"/>
                  <a:gd name="T3" fmla="*/ 489 h 489"/>
                  <a:gd name="T4" fmla="*/ 118 w 291"/>
                  <a:gd name="T5" fmla="*/ 461 h 489"/>
                  <a:gd name="T6" fmla="*/ 118 w 291"/>
                  <a:gd name="T7" fmla="*/ 406 h 489"/>
                  <a:gd name="T8" fmla="*/ 116 w 291"/>
                  <a:gd name="T9" fmla="*/ 406 h 489"/>
                  <a:gd name="T10" fmla="*/ 45 w 291"/>
                  <a:gd name="T11" fmla="*/ 386 h 489"/>
                  <a:gd name="T12" fmla="*/ 40 w 291"/>
                  <a:gd name="T13" fmla="*/ 384 h 489"/>
                  <a:gd name="T14" fmla="*/ 22 w 291"/>
                  <a:gd name="T15" fmla="*/ 349 h 489"/>
                  <a:gd name="T16" fmla="*/ 48 w 291"/>
                  <a:gd name="T17" fmla="*/ 330 h 489"/>
                  <a:gd name="T18" fmla="*/ 57 w 291"/>
                  <a:gd name="T19" fmla="*/ 331 h 489"/>
                  <a:gd name="T20" fmla="*/ 63 w 291"/>
                  <a:gd name="T21" fmla="*/ 333 h 489"/>
                  <a:gd name="T22" fmla="*/ 139 w 291"/>
                  <a:gd name="T23" fmla="*/ 353 h 489"/>
                  <a:gd name="T24" fmla="*/ 160 w 291"/>
                  <a:gd name="T25" fmla="*/ 354 h 489"/>
                  <a:gd name="T26" fmla="*/ 226 w 291"/>
                  <a:gd name="T27" fmla="*/ 329 h 489"/>
                  <a:gd name="T28" fmla="*/ 228 w 291"/>
                  <a:gd name="T29" fmla="*/ 303 h 489"/>
                  <a:gd name="T30" fmla="*/ 147 w 291"/>
                  <a:gd name="T31" fmla="*/ 272 h 489"/>
                  <a:gd name="T32" fmla="*/ 146 w 291"/>
                  <a:gd name="T33" fmla="*/ 272 h 489"/>
                  <a:gd name="T34" fmla="*/ 14 w 291"/>
                  <a:gd name="T35" fmla="*/ 212 h 489"/>
                  <a:gd name="T36" fmla="*/ 19 w 291"/>
                  <a:gd name="T37" fmla="*/ 129 h 489"/>
                  <a:gd name="T38" fmla="*/ 116 w 291"/>
                  <a:gd name="T39" fmla="*/ 79 h 489"/>
                  <a:gd name="T40" fmla="*/ 118 w 291"/>
                  <a:gd name="T41" fmla="*/ 79 h 489"/>
                  <a:gd name="T42" fmla="*/ 118 w 291"/>
                  <a:gd name="T43" fmla="*/ 27 h 489"/>
                  <a:gd name="T44" fmla="*/ 145 w 291"/>
                  <a:gd name="T45" fmla="*/ 0 h 489"/>
                  <a:gd name="T46" fmla="*/ 173 w 291"/>
                  <a:gd name="T47" fmla="*/ 27 h 489"/>
                  <a:gd name="T48" fmla="*/ 173 w 291"/>
                  <a:gd name="T49" fmla="*/ 82 h 489"/>
                  <a:gd name="T50" fmla="*/ 175 w 291"/>
                  <a:gd name="T51" fmla="*/ 82 h 489"/>
                  <a:gd name="T52" fmla="*/ 248 w 291"/>
                  <a:gd name="T53" fmla="*/ 103 h 489"/>
                  <a:gd name="T54" fmla="*/ 253 w 291"/>
                  <a:gd name="T55" fmla="*/ 105 h 489"/>
                  <a:gd name="T56" fmla="*/ 269 w 291"/>
                  <a:gd name="T57" fmla="*/ 119 h 489"/>
                  <a:gd name="T58" fmla="*/ 271 w 291"/>
                  <a:gd name="T59" fmla="*/ 140 h 489"/>
                  <a:gd name="T60" fmla="*/ 244 w 291"/>
                  <a:gd name="T61" fmla="*/ 159 h 489"/>
                  <a:gd name="T62" fmla="*/ 235 w 291"/>
                  <a:gd name="T63" fmla="*/ 158 h 489"/>
                  <a:gd name="T64" fmla="*/ 230 w 291"/>
                  <a:gd name="T65" fmla="*/ 156 h 489"/>
                  <a:gd name="T66" fmla="*/ 153 w 291"/>
                  <a:gd name="T67" fmla="*/ 135 h 489"/>
                  <a:gd name="T68" fmla="*/ 133 w 291"/>
                  <a:gd name="T69" fmla="*/ 134 h 489"/>
                  <a:gd name="T70" fmla="*/ 65 w 291"/>
                  <a:gd name="T71" fmla="*/ 160 h 489"/>
                  <a:gd name="T72" fmla="*/ 63 w 291"/>
                  <a:gd name="T73" fmla="*/ 186 h 489"/>
                  <a:gd name="T74" fmla="*/ 146 w 291"/>
                  <a:gd name="T75" fmla="*/ 216 h 489"/>
                  <a:gd name="T76" fmla="*/ 147 w 291"/>
                  <a:gd name="T77" fmla="*/ 216 h 489"/>
                  <a:gd name="T78" fmla="*/ 277 w 291"/>
                  <a:gd name="T79" fmla="*/ 277 h 489"/>
                  <a:gd name="T80" fmla="*/ 272 w 291"/>
                  <a:gd name="T81" fmla="*/ 361 h 489"/>
                  <a:gd name="T82" fmla="*/ 175 w 291"/>
                  <a:gd name="T83" fmla="*/ 409 h 489"/>
                  <a:gd name="T84" fmla="*/ 173 w 291"/>
                  <a:gd name="T85" fmla="*/ 409 h 489"/>
                  <a:gd name="T86" fmla="*/ 173 w 291"/>
                  <a:gd name="T87" fmla="*/ 461 h 489"/>
                  <a:gd name="T88" fmla="*/ 145 w 291"/>
                  <a:gd name="T8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 h="489">
                    <a:moveTo>
                      <a:pt x="145" y="489"/>
                    </a:moveTo>
                    <a:lnTo>
                      <a:pt x="145" y="489"/>
                    </a:lnTo>
                    <a:cubicBezTo>
                      <a:pt x="130" y="489"/>
                      <a:pt x="118" y="476"/>
                      <a:pt x="118" y="461"/>
                    </a:cubicBezTo>
                    <a:lnTo>
                      <a:pt x="118" y="406"/>
                    </a:lnTo>
                    <a:lnTo>
                      <a:pt x="116" y="406"/>
                    </a:lnTo>
                    <a:cubicBezTo>
                      <a:pt x="92" y="401"/>
                      <a:pt x="70" y="394"/>
                      <a:pt x="45" y="386"/>
                    </a:cubicBezTo>
                    <a:lnTo>
                      <a:pt x="40" y="384"/>
                    </a:lnTo>
                    <a:cubicBezTo>
                      <a:pt x="25" y="379"/>
                      <a:pt x="17" y="363"/>
                      <a:pt x="22" y="349"/>
                    </a:cubicBezTo>
                    <a:cubicBezTo>
                      <a:pt x="26" y="337"/>
                      <a:pt x="36" y="330"/>
                      <a:pt x="48" y="330"/>
                    </a:cubicBezTo>
                    <a:cubicBezTo>
                      <a:pt x="51" y="330"/>
                      <a:pt x="54" y="330"/>
                      <a:pt x="57" y="331"/>
                    </a:cubicBezTo>
                    <a:lnTo>
                      <a:pt x="63" y="333"/>
                    </a:lnTo>
                    <a:cubicBezTo>
                      <a:pt x="91" y="342"/>
                      <a:pt x="116" y="350"/>
                      <a:pt x="139" y="353"/>
                    </a:cubicBezTo>
                    <a:cubicBezTo>
                      <a:pt x="146" y="354"/>
                      <a:pt x="153" y="354"/>
                      <a:pt x="160" y="354"/>
                    </a:cubicBezTo>
                    <a:cubicBezTo>
                      <a:pt x="190" y="354"/>
                      <a:pt x="215" y="345"/>
                      <a:pt x="226" y="329"/>
                    </a:cubicBezTo>
                    <a:cubicBezTo>
                      <a:pt x="230" y="323"/>
                      <a:pt x="233" y="314"/>
                      <a:pt x="228" y="303"/>
                    </a:cubicBezTo>
                    <a:cubicBezTo>
                      <a:pt x="220" y="288"/>
                      <a:pt x="194" y="272"/>
                      <a:pt x="147" y="272"/>
                    </a:cubicBezTo>
                    <a:lnTo>
                      <a:pt x="146" y="272"/>
                    </a:lnTo>
                    <a:cubicBezTo>
                      <a:pt x="82" y="272"/>
                      <a:pt x="34" y="250"/>
                      <a:pt x="14" y="212"/>
                    </a:cubicBezTo>
                    <a:cubicBezTo>
                      <a:pt x="0" y="185"/>
                      <a:pt x="2" y="154"/>
                      <a:pt x="19" y="129"/>
                    </a:cubicBezTo>
                    <a:cubicBezTo>
                      <a:pt x="38" y="101"/>
                      <a:pt x="72" y="83"/>
                      <a:pt x="116" y="79"/>
                    </a:cubicBezTo>
                    <a:lnTo>
                      <a:pt x="118" y="79"/>
                    </a:lnTo>
                    <a:lnTo>
                      <a:pt x="118" y="27"/>
                    </a:lnTo>
                    <a:cubicBezTo>
                      <a:pt x="118" y="12"/>
                      <a:pt x="130" y="0"/>
                      <a:pt x="145" y="0"/>
                    </a:cubicBezTo>
                    <a:cubicBezTo>
                      <a:pt x="161" y="0"/>
                      <a:pt x="173" y="12"/>
                      <a:pt x="173" y="27"/>
                    </a:cubicBezTo>
                    <a:lnTo>
                      <a:pt x="173" y="82"/>
                    </a:lnTo>
                    <a:lnTo>
                      <a:pt x="175" y="82"/>
                    </a:lnTo>
                    <a:cubicBezTo>
                      <a:pt x="199" y="87"/>
                      <a:pt x="223" y="95"/>
                      <a:pt x="248" y="103"/>
                    </a:cubicBezTo>
                    <a:lnTo>
                      <a:pt x="253" y="105"/>
                    </a:lnTo>
                    <a:cubicBezTo>
                      <a:pt x="260" y="107"/>
                      <a:pt x="266" y="112"/>
                      <a:pt x="269" y="119"/>
                    </a:cubicBezTo>
                    <a:cubicBezTo>
                      <a:pt x="272" y="125"/>
                      <a:pt x="273" y="133"/>
                      <a:pt x="271" y="140"/>
                    </a:cubicBezTo>
                    <a:cubicBezTo>
                      <a:pt x="267" y="151"/>
                      <a:pt x="256" y="159"/>
                      <a:pt x="244" y="159"/>
                    </a:cubicBezTo>
                    <a:cubicBezTo>
                      <a:pt x="241" y="159"/>
                      <a:pt x="238" y="159"/>
                      <a:pt x="235" y="158"/>
                    </a:cubicBezTo>
                    <a:lnTo>
                      <a:pt x="230" y="156"/>
                    </a:lnTo>
                    <a:cubicBezTo>
                      <a:pt x="201" y="146"/>
                      <a:pt x="177" y="138"/>
                      <a:pt x="153" y="135"/>
                    </a:cubicBezTo>
                    <a:cubicBezTo>
                      <a:pt x="146" y="135"/>
                      <a:pt x="139" y="134"/>
                      <a:pt x="133" y="134"/>
                    </a:cubicBezTo>
                    <a:cubicBezTo>
                      <a:pt x="101" y="134"/>
                      <a:pt x="76" y="144"/>
                      <a:pt x="65" y="160"/>
                    </a:cubicBezTo>
                    <a:cubicBezTo>
                      <a:pt x="61" y="166"/>
                      <a:pt x="57" y="175"/>
                      <a:pt x="63" y="186"/>
                    </a:cubicBezTo>
                    <a:cubicBezTo>
                      <a:pt x="71" y="201"/>
                      <a:pt x="97" y="216"/>
                      <a:pt x="146" y="216"/>
                    </a:cubicBezTo>
                    <a:lnTo>
                      <a:pt x="147" y="216"/>
                    </a:lnTo>
                    <a:cubicBezTo>
                      <a:pt x="235" y="216"/>
                      <a:pt x="267" y="259"/>
                      <a:pt x="277" y="277"/>
                    </a:cubicBezTo>
                    <a:cubicBezTo>
                      <a:pt x="291" y="304"/>
                      <a:pt x="289" y="335"/>
                      <a:pt x="272" y="361"/>
                    </a:cubicBezTo>
                    <a:cubicBezTo>
                      <a:pt x="253" y="389"/>
                      <a:pt x="219" y="406"/>
                      <a:pt x="175" y="409"/>
                    </a:cubicBezTo>
                    <a:lnTo>
                      <a:pt x="173" y="409"/>
                    </a:lnTo>
                    <a:lnTo>
                      <a:pt x="173" y="461"/>
                    </a:lnTo>
                    <a:cubicBezTo>
                      <a:pt x="173" y="476"/>
                      <a:pt x="161" y="489"/>
                      <a:pt x="145" y="48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grpSp>
      </p:grpSp>
      <p:sp>
        <p:nvSpPr>
          <p:cNvPr id="27" name="Oval 26">
            <a:extLst>
              <a:ext uri="{FF2B5EF4-FFF2-40B4-BE49-F238E27FC236}">
                <a16:creationId xmlns:a16="http://schemas.microsoft.com/office/drawing/2014/main" id="{E5BE68C8-1249-3F7C-40CE-FBB6AD6E29F3}"/>
              </a:ext>
            </a:extLst>
          </p:cNvPr>
          <p:cNvSpPr/>
          <p:nvPr/>
        </p:nvSpPr>
        <p:spPr>
          <a:xfrm>
            <a:off x="315307" y="2302147"/>
            <a:ext cx="482980" cy="4924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Graphic 10">
            <a:extLst>
              <a:ext uri="{FF2B5EF4-FFF2-40B4-BE49-F238E27FC236}">
                <a16:creationId xmlns:a16="http://schemas.microsoft.com/office/drawing/2014/main" id="{02A11522-BEF7-CE40-A939-39814658A74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3336" y="2458048"/>
            <a:ext cx="384022" cy="328278"/>
          </a:xfrm>
          <a:prstGeom prst="rect">
            <a:avLst/>
          </a:prstGeom>
        </p:spPr>
      </p:pic>
      <p:sp>
        <p:nvSpPr>
          <p:cNvPr id="24" name="Oval 23">
            <a:extLst>
              <a:ext uri="{FF2B5EF4-FFF2-40B4-BE49-F238E27FC236}">
                <a16:creationId xmlns:a16="http://schemas.microsoft.com/office/drawing/2014/main" id="{9A740A69-35CC-1E67-1D89-ED4FDD8CB122}"/>
              </a:ext>
            </a:extLst>
          </p:cNvPr>
          <p:cNvSpPr>
            <a:spLocks noChangeAspect="1"/>
          </p:cNvSpPr>
          <p:nvPr/>
        </p:nvSpPr>
        <p:spPr>
          <a:xfrm>
            <a:off x="313885" y="1539240"/>
            <a:ext cx="494631" cy="4924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C18B64C5-0F90-0A4C-8A06-4748BD71AE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982" y="1621421"/>
            <a:ext cx="414730" cy="475719"/>
          </a:xfrm>
          <a:prstGeom prst="rect">
            <a:avLst/>
          </a:prstGeom>
        </p:spPr>
      </p:pic>
      <p:sp>
        <p:nvSpPr>
          <p:cNvPr id="25" name="Oval 24">
            <a:extLst>
              <a:ext uri="{FF2B5EF4-FFF2-40B4-BE49-F238E27FC236}">
                <a16:creationId xmlns:a16="http://schemas.microsoft.com/office/drawing/2014/main" id="{0F2C2DDD-9E1B-E053-F179-855374B93039}"/>
              </a:ext>
            </a:extLst>
          </p:cNvPr>
          <p:cNvSpPr>
            <a:spLocks noChangeAspect="1"/>
          </p:cNvSpPr>
          <p:nvPr/>
        </p:nvSpPr>
        <p:spPr>
          <a:xfrm>
            <a:off x="315307" y="3065054"/>
            <a:ext cx="492443" cy="4924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Graphic 7">
            <a:extLst>
              <a:ext uri="{FF2B5EF4-FFF2-40B4-BE49-F238E27FC236}">
                <a16:creationId xmlns:a16="http://schemas.microsoft.com/office/drawing/2014/main" id="{2332587C-6FDA-6946-B4EA-3FC0040769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8400" y="3118147"/>
            <a:ext cx="533894" cy="533894"/>
          </a:xfrm>
          <a:prstGeom prst="rect">
            <a:avLst/>
          </a:prstGeom>
        </p:spPr>
      </p:pic>
      <p:cxnSp>
        <p:nvCxnSpPr>
          <p:cNvPr id="10" name="Straight Connector 9">
            <a:extLst>
              <a:ext uri="{FF2B5EF4-FFF2-40B4-BE49-F238E27FC236}">
                <a16:creationId xmlns:a16="http://schemas.microsoft.com/office/drawing/2014/main" id="{9D32105B-671C-EC51-B387-AF7A9E36E386}"/>
              </a:ext>
            </a:extLst>
          </p:cNvPr>
          <p:cNvCxnSpPr/>
          <p:nvPr/>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A7F08E5-E259-5E24-46CF-4165B696EDA6}"/>
              </a:ext>
            </a:extLst>
          </p:cNvPr>
          <p:cNvGrpSpPr/>
          <p:nvPr/>
        </p:nvGrpSpPr>
        <p:grpSpPr>
          <a:xfrm>
            <a:off x="310896" y="-2441"/>
            <a:ext cx="487391" cy="687409"/>
            <a:chOff x="3726035" y="3615342"/>
            <a:chExt cx="487391" cy="687409"/>
          </a:xfrm>
        </p:grpSpPr>
        <p:sp>
          <p:nvSpPr>
            <p:cNvPr id="20" name="Rectangle 19">
              <a:extLst>
                <a:ext uri="{FF2B5EF4-FFF2-40B4-BE49-F238E27FC236}">
                  <a16:creationId xmlns:a16="http://schemas.microsoft.com/office/drawing/2014/main" id="{7AA130A4-ACAC-6B9D-7A96-7A31F46E18FB}"/>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1811A82E-9274-0701-AE25-049E089022D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766999" y="3861127"/>
              <a:ext cx="405463" cy="405463"/>
            </a:xfrm>
            <a:prstGeom prst="rect">
              <a:avLst/>
            </a:prstGeom>
          </p:spPr>
        </p:pic>
      </p:grpSp>
      <p:sp>
        <p:nvSpPr>
          <p:cNvPr id="2" name="Text Placeholder 4">
            <a:extLst>
              <a:ext uri="{FF2B5EF4-FFF2-40B4-BE49-F238E27FC236}">
                <a16:creationId xmlns:a16="http://schemas.microsoft.com/office/drawing/2014/main" id="{AFA7CA6B-6E93-8ED1-B9E0-17CBC50DB971}"/>
              </a:ext>
            </a:extLst>
          </p:cNvPr>
          <p:cNvSpPr txBox="1">
            <a:spLocks/>
          </p:cNvSpPr>
          <p:nvPr/>
        </p:nvSpPr>
        <p:spPr>
          <a:xfrm>
            <a:off x="1022089" y="2425257"/>
            <a:ext cx="3473394" cy="246221"/>
          </a:xfrm>
          <a:prstGeom prst="rect">
            <a:avLst/>
          </a:prstGeom>
        </p:spPr>
        <p:txBody>
          <a:bodyPr vert="horz" lIns="0" tIns="0" rIns="0" bIns="0" rtlCol="0" anchor="t" anchorCtr="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Futura PT Bold" panose="020B0902020204020203" pitchFamily="34" charset="77"/>
              <a:buNone/>
            </a:pPr>
            <a:r>
              <a:rPr lang="en-US" sz="1600" dirty="0">
                <a:solidFill>
                  <a:schemeClr val="tx2">
                    <a:lumMod val="50000"/>
                  </a:schemeClr>
                </a:solidFill>
              </a:rPr>
              <a:t>Make better healthcare decisions.</a:t>
            </a:r>
          </a:p>
        </p:txBody>
      </p:sp>
      <p:sp>
        <p:nvSpPr>
          <p:cNvPr id="4" name="Text Placeholder 4">
            <a:extLst>
              <a:ext uri="{FF2B5EF4-FFF2-40B4-BE49-F238E27FC236}">
                <a16:creationId xmlns:a16="http://schemas.microsoft.com/office/drawing/2014/main" id="{FCF0374D-568B-C0B7-437C-4D2C7757D8A7}"/>
              </a:ext>
            </a:extLst>
          </p:cNvPr>
          <p:cNvSpPr txBox="1">
            <a:spLocks/>
          </p:cNvSpPr>
          <p:nvPr/>
        </p:nvSpPr>
        <p:spPr>
          <a:xfrm>
            <a:off x="1029194" y="3190481"/>
            <a:ext cx="3473394" cy="246221"/>
          </a:xfrm>
          <a:prstGeom prst="rect">
            <a:avLst/>
          </a:prstGeom>
        </p:spPr>
        <p:txBody>
          <a:bodyPr vert="horz" lIns="0" tIns="0" rIns="0" bIns="0" rtlCol="0" anchor="t" anchorCtr="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Futura PT Bold" panose="020B0902020204020203" pitchFamily="34" charset="77"/>
              <a:buNone/>
            </a:pPr>
            <a:r>
              <a:rPr lang="en-US" sz="1600" dirty="0">
                <a:solidFill>
                  <a:schemeClr val="tx2">
                    <a:lumMod val="50000"/>
                  </a:schemeClr>
                </a:solidFill>
              </a:rPr>
              <a:t>Reach your health goals.</a:t>
            </a:r>
          </a:p>
        </p:txBody>
      </p:sp>
      <p:sp>
        <p:nvSpPr>
          <p:cNvPr id="12" name="Text Placeholder 4">
            <a:extLst>
              <a:ext uri="{FF2B5EF4-FFF2-40B4-BE49-F238E27FC236}">
                <a16:creationId xmlns:a16="http://schemas.microsoft.com/office/drawing/2014/main" id="{4BF160DC-7A25-7AEA-8188-CF3B02D00DAD}"/>
              </a:ext>
            </a:extLst>
          </p:cNvPr>
          <p:cNvSpPr txBox="1">
            <a:spLocks/>
          </p:cNvSpPr>
          <p:nvPr/>
        </p:nvSpPr>
        <p:spPr>
          <a:xfrm>
            <a:off x="1074532" y="3835383"/>
            <a:ext cx="3473394" cy="492443"/>
          </a:xfrm>
          <a:prstGeom prst="rect">
            <a:avLst/>
          </a:prstGeom>
        </p:spPr>
        <p:txBody>
          <a:bodyPr vert="horz" lIns="0" tIns="0" rIns="0" bIns="0" rtlCol="0" anchor="t" anchorCtr="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Futura PT Bold" panose="020B0902020204020203" pitchFamily="34" charset="77"/>
              <a:buNone/>
            </a:pPr>
            <a:r>
              <a:rPr lang="en-US" sz="1600" dirty="0">
                <a:solidFill>
                  <a:schemeClr val="tx2">
                    <a:lumMod val="50000"/>
                  </a:schemeClr>
                </a:solidFill>
              </a:rPr>
              <a:t>Save money on health-related </a:t>
            </a:r>
            <a:br>
              <a:rPr lang="en-US" sz="1600" dirty="0">
                <a:solidFill>
                  <a:schemeClr val="tx2">
                    <a:lumMod val="50000"/>
                  </a:schemeClr>
                </a:solidFill>
              </a:rPr>
            </a:br>
            <a:r>
              <a:rPr lang="en-US" sz="1600" dirty="0">
                <a:solidFill>
                  <a:schemeClr val="tx2">
                    <a:lumMod val="50000"/>
                  </a:schemeClr>
                </a:solidFill>
              </a:rPr>
              <a:t>products and services.</a:t>
            </a:r>
          </a:p>
        </p:txBody>
      </p:sp>
      <p:pic>
        <p:nvPicPr>
          <p:cNvPr id="32" name="Picture 31">
            <a:extLst>
              <a:ext uri="{FF2B5EF4-FFF2-40B4-BE49-F238E27FC236}">
                <a16:creationId xmlns:a16="http://schemas.microsoft.com/office/drawing/2014/main" id="{6C35F45C-64E1-BD34-6FAB-95D11B2FC2F2}"/>
              </a:ext>
            </a:extLst>
          </p:cNvPr>
          <p:cNvPicPr>
            <a:picLocks noChangeAspect="1"/>
          </p:cNvPicPr>
          <p:nvPr/>
        </p:nvPicPr>
        <p:blipFill>
          <a:blip r:embed="rId13"/>
          <a:stretch>
            <a:fillRect/>
          </a:stretch>
        </p:blipFill>
        <p:spPr>
          <a:xfrm>
            <a:off x="5517066" y="95543"/>
            <a:ext cx="2080518" cy="477061"/>
          </a:xfrm>
          <a:prstGeom prst="rect">
            <a:avLst/>
          </a:prstGeom>
        </p:spPr>
      </p:pic>
      <p:pic>
        <p:nvPicPr>
          <p:cNvPr id="33" name="Picture 32" descr="A logo for a health and wellness company&#10;&#10;Description automatically generated">
            <a:extLst>
              <a:ext uri="{FF2B5EF4-FFF2-40B4-BE49-F238E27FC236}">
                <a16:creationId xmlns:a16="http://schemas.microsoft.com/office/drawing/2014/main" id="{D2637703-036C-B3C4-9B13-C4DD2351AFED}"/>
              </a:ext>
            </a:extLst>
          </p:cNvPr>
          <p:cNvPicPr>
            <a:picLocks noChangeAspect="1"/>
          </p:cNvPicPr>
          <p:nvPr/>
        </p:nvPicPr>
        <p:blipFill rotWithShape="1">
          <a:blip r:embed="rId14"/>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38071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1C79EF-BB92-2FF1-F25F-0F3561DBAA24}"/>
              </a:ext>
            </a:extLst>
          </p:cNvPr>
          <p:cNvSpPr>
            <a:spLocks noGrp="1"/>
          </p:cNvSpPr>
          <p:nvPr>
            <p:ph idx="12"/>
          </p:nvPr>
        </p:nvSpPr>
        <p:spPr>
          <a:xfrm>
            <a:off x="3483864" y="667512"/>
            <a:ext cx="5266944" cy="2625758"/>
          </a:xfrm>
        </p:spPr>
        <p:txBody>
          <a:bodyPr/>
          <a:lstStyle/>
          <a:p>
            <a:r>
              <a:rPr lang="en-US" sz="1500" b="0" i="0" u="none" strike="noStrike" baseline="0" dirty="0">
                <a:solidFill>
                  <a:srgbClr val="012169"/>
                </a:solidFill>
              </a:rPr>
              <a:t>A primary care provider (PCP) serves as your main doctor and is your first stop when you need care.</a:t>
            </a:r>
          </a:p>
          <a:p>
            <a:pPr algn="l"/>
            <a:r>
              <a:rPr lang="en-US" sz="1500" b="0" i="0" u="none" strike="noStrike" baseline="0" dirty="0">
                <a:solidFill>
                  <a:srgbClr val="012169"/>
                </a:solidFill>
              </a:rPr>
              <a:t>They know your health history and can connect the dots quickly if you have a health issue.</a:t>
            </a:r>
          </a:p>
          <a:p>
            <a:pPr algn="l"/>
            <a:r>
              <a:rPr lang="en-US" sz="1500" b="0" i="0" u="none" strike="noStrike" baseline="0" dirty="0">
                <a:solidFill>
                  <a:srgbClr val="012169"/>
                </a:solidFill>
              </a:rPr>
              <a:t>A PCP helps you stay healthy with preventive care and can help manage chronic conditions and medications.</a:t>
            </a:r>
          </a:p>
          <a:p>
            <a:pPr algn="l"/>
            <a:r>
              <a:rPr lang="en-US" sz="1500" b="0" i="0" u="none" strike="noStrike" baseline="0" dirty="0">
                <a:solidFill>
                  <a:srgbClr val="012169"/>
                </a:solidFill>
              </a:rPr>
              <a:t>They help ensure tests aren’t needlessly repeated, your medicines work well together, and your other doctors agree on your health needs.</a:t>
            </a:r>
          </a:p>
          <a:p>
            <a:pPr algn="l"/>
            <a:r>
              <a:rPr lang="en-US" sz="1500" b="0" i="0" u="none" strike="noStrike" baseline="0" dirty="0">
                <a:solidFill>
                  <a:srgbClr val="012169"/>
                </a:solidFill>
              </a:rPr>
              <a:t>Call your PCP first when you have an illness, minor injury, or flare-up of a chronic condition. They can advise you where to go for care.</a:t>
            </a:r>
          </a:p>
          <a:p>
            <a:pPr algn="l"/>
            <a:r>
              <a:rPr lang="en-US" sz="1500" dirty="0">
                <a:solidFill>
                  <a:srgbClr val="012169"/>
                </a:solidFill>
              </a:rPr>
              <a:t>When making appt. be sure you ask for </a:t>
            </a:r>
            <a:r>
              <a:rPr lang="en-US" sz="1500" i="1" dirty="0">
                <a:solidFill>
                  <a:srgbClr val="012169"/>
                </a:solidFill>
              </a:rPr>
              <a:t>annual preventive visit, </a:t>
            </a:r>
            <a:r>
              <a:rPr lang="en-US" sz="1500" dirty="0">
                <a:solidFill>
                  <a:srgbClr val="012169"/>
                </a:solidFill>
              </a:rPr>
              <a:t>so the visit is covered in full, and you earn your reward.</a:t>
            </a:r>
          </a:p>
        </p:txBody>
      </p:sp>
      <p:sp>
        <p:nvSpPr>
          <p:cNvPr id="3" name="Title 2">
            <a:extLst>
              <a:ext uri="{FF2B5EF4-FFF2-40B4-BE49-F238E27FC236}">
                <a16:creationId xmlns:a16="http://schemas.microsoft.com/office/drawing/2014/main" id="{BAD628D5-29EB-A749-DD95-0EE24E9BED47}"/>
              </a:ext>
            </a:extLst>
          </p:cNvPr>
          <p:cNvSpPr>
            <a:spLocks noGrp="1"/>
          </p:cNvSpPr>
          <p:nvPr>
            <p:ph type="title"/>
          </p:nvPr>
        </p:nvSpPr>
        <p:spPr>
          <a:xfrm>
            <a:off x="118053" y="1114277"/>
            <a:ext cx="2556891" cy="807294"/>
          </a:xfrm>
        </p:spPr>
        <p:txBody>
          <a:bodyPr/>
          <a:lstStyle/>
          <a:p>
            <a:r>
              <a:rPr lang="en-US" dirty="0"/>
              <a:t>Importance of having a PCP</a:t>
            </a:r>
          </a:p>
        </p:txBody>
      </p:sp>
      <p:sp>
        <p:nvSpPr>
          <p:cNvPr id="4" name="Footer Placeholder 3">
            <a:extLst>
              <a:ext uri="{FF2B5EF4-FFF2-40B4-BE49-F238E27FC236}">
                <a16:creationId xmlns:a16="http://schemas.microsoft.com/office/drawing/2014/main" id="{C977F5C3-EAF8-779E-F3DE-6F1997A3B917}"/>
              </a:ext>
            </a:extLst>
          </p:cNvPr>
          <p:cNvSpPr>
            <a:spLocks noGrp="1"/>
          </p:cNvSpPr>
          <p:nvPr>
            <p:ph type="ftr" sz="quarter" idx="10"/>
          </p:nvPr>
        </p:nvSpPr>
        <p:spPr>
          <a:xfrm>
            <a:off x="636588" y="4766232"/>
            <a:ext cx="7967915" cy="273844"/>
          </a:xfrm>
        </p:spPr>
        <p:txBody>
          <a:bodyPr/>
          <a:lstStyle/>
          <a:p>
            <a:r>
              <a:rPr lang="en-US" sz="1400" dirty="0"/>
              <a:t>Use the </a:t>
            </a:r>
            <a:r>
              <a:rPr lang="en-US" sz="1400" b="1" dirty="0"/>
              <a:t>Find Care </a:t>
            </a:r>
            <a:r>
              <a:rPr lang="en-US" sz="1400" dirty="0"/>
              <a:t>tool online or on the Sydney Health mobile app to find an in-network provider.</a:t>
            </a:r>
          </a:p>
        </p:txBody>
      </p:sp>
      <p:sp>
        <p:nvSpPr>
          <p:cNvPr id="5" name="Slide Number Placeholder 4">
            <a:extLst>
              <a:ext uri="{FF2B5EF4-FFF2-40B4-BE49-F238E27FC236}">
                <a16:creationId xmlns:a16="http://schemas.microsoft.com/office/drawing/2014/main" id="{F3E896D9-0328-4C56-77EE-2A51805EE2C8}"/>
              </a:ext>
            </a:extLst>
          </p:cNvPr>
          <p:cNvSpPr>
            <a:spLocks noGrp="1"/>
          </p:cNvSpPr>
          <p:nvPr>
            <p:ph type="sldNum" sz="quarter" idx="11"/>
          </p:nvPr>
        </p:nvSpPr>
        <p:spPr/>
        <p:txBody>
          <a:bodyPr/>
          <a:lstStyle/>
          <a:p>
            <a:fld id="{89BBF7CD-64C2-944D-9BC0-D9847A17D7BA}" type="slidenum">
              <a:rPr lang="en-US" smtClean="0"/>
              <a:pPr/>
              <a:t>3</a:t>
            </a:fld>
            <a:endParaRPr lang="en-US" dirty="0"/>
          </a:p>
        </p:txBody>
      </p:sp>
      <p:pic>
        <p:nvPicPr>
          <p:cNvPr id="7" name="Picture 6">
            <a:extLst>
              <a:ext uri="{FF2B5EF4-FFF2-40B4-BE49-F238E27FC236}">
                <a16:creationId xmlns:a16="http://schemas.microsoft.com/office/drawing/2014/main" id="{4A6317E0-DB4D-60BC-E5B8-25320DBB944B}"/>
              </a:ext>
            </a:extLst>
          </p:cNvPr>
          <p:cNvPicPr>
            <a:picLocks noChangeAspect="1"/>
          </p:cNvPicPr>
          <p:nvPr/>
        </p:nvPicPr>
        <p:blipFill rotWithShape="1">
          <a:blip r:embed="rId3"/>
          <a:srcRect t="1309"/>
          <a:stretch/>
        </p:blipFill>
        <p:spPr>
          <a:xfrm>
            <a:off x="0" y="2658052"/>
            <a:ext cx="2674944" cy="2029105"/>
          </a:xfrm>
          <a:prstGeom prst="rect">
            <a:avLst/>
          </a:prstGeom>
        </p:spPr>
      </p:pic>
      <p:grpSp>
        <p:nvGrpSpPr>
          <p:cNvPr id="6" name="Group 5">
            <a:extLst>
              <a:ext uri="{FF2B5EF4-FFF2-40B4-BE49-F238E27FC236}">
                <a16:creationId xmlns:a16="http://schemas.microsoft.com/office/drawing/2014/main" id="{7BC3E0CB-4C58-13EF-7199-79C95BA53FFB}"/>
              </a:ext>
            </a:extLst>
          </p:cNvPr>
          <p:cNvGrpSpPr/>
          <p:nvPr/>
        </p:nvGrpSpPr>
        <p:grpSpPr>
          <a:xfrm>
            <a:off x="310896" y="-2441"/>
            <a:ext cx="487391" cy="687409"/>
            <a:chOff x="3726035" y="3615342"/>
            <a:chExt cx="487391" cy="687409"/>
          </a:xfrm>
        </p:grpSpPr>
        <p:sp>
          <p:nvSpPr>
            <p:cNvPr id="9" name="Rectangle 8">
              <a:extLst>
                <a:ext uri="{FF2B5EF4-FFF2-40B4-BE49-F238E27FC236}">
                  <a16:creationId xmlns:a16="http://schemas.microsoft.com/office/drawing/2014/main" id="{C8D29FF8-FB19-7458-5075-10F7A60EA3C9}"/>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E9AA2490-25F0-9317-5256-CF205E4867C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766999" y="3861127"/>
              <a:ext cx="405463" cy="405463"/>
            </a:xfrm>
            <a:prstGeom prst="rect">
              <a:avLst/>
            </a:prstGeom>
          </p:spPr>
        </p:pic>
      </p:grpSp>
      <p:pic>
        <p:nvPicPr>
          <p:cNvPr id="13" name="Picture 12">
            <a:extLst>
              <a:ext uri="{FF2B5EF4-FFF2-40B4-BE49-F238E27FC236}">
                <a16:creationId xmlns:a16="http://schemas.microsoft.com/office/drawing/2014/main" id="{E91388DB-EF04-5D56-1CB0-61B825ECB9CD}"/>
              </a:ext>
            </a:extLst>
          </p:cNvPr>
          <p:cNvPicPr>
            <a:picLocks noChangeAspect="1"/>
          </p:cNvPicPr>
          <p:nvPr/>
        </p:nvPicPr>
        <p:blipFill>
          <a:blip r:embed="rId6"/>
          <a:stretch>
            <a:fillRect/>
          </a:stretch>
        </p:blipFill>
        <p:spPr>
          <a:xfrm>
            <a:off x="5517066" y="95543"/>
            <a:ext cx="2080518" cy="477061"/>
          </a:xfrm>
          <a:prstGeom prst="rect">
            <a:avLst/>
          </a:prstGeom>
        </p:spPr>
      </p:pic>
      <p:pic>
        <p:nvPicPr>
          <p:cNvPr id="14" name="Picture 13" descr="A logo for a health and wellness company&#10;&#10;Description automatically generated">
            <a:extLst>
              <a:ext uri="{FF2B5EF4-FFF2-40B4-BE49-F238E27FC236}">
                <a16:creationId xmlns:a16="http://schemas.microsoft.com/office/drawing/2014/main" id="{BDCFDCB3-255E-AFD2-BE6F-D07748DECA1A}"/>
              </a:ext>
            </a:extLst>
          </p:cNvPr>
          <p:cNvPicPr>
            <a:picLocks noChangeAspect="1"/>
          </p:cNvPicPr>
          <p:nvPr/>
        </p:nvPicPr>
        <p:blipFill rotWithShape="1">
          <a:blip r:embed="rId7"/>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26223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CA06D4-BC67-2920-4E6E-3DD89499D1FA}"/>
              </a:ext>
            </a:extLst>
          </p:cNvPr>
          <p:cNvSpPr>
            <a:spLocks noGrp="1"/>
          </p:cNvSpPr>
          <p:nvPr>
            <p:ph type="ftr" sz="quarter" idx="16"/>
          </p:nvPr>
        </p:nvSpPr>
        <p:spPr>
          <a:xfrm>
            <a:off x="591671" y="4268813"/>
            <a:ext cx="8143579" cy="836922"/>
          </a:xfrm>
        </p:spPr>
        <p:txBody>
          <a:bodyPr/>
          <a:lstStyle/>
          <a:p>
            <a:r>
              <a:rPr lang="en-US" sz="1400" b="1" i="1" dirty="0">
                <a:solidFill>
                  <a:schemeClr val="tx2">
                    <a:lumMod val="50000"/>
                  </a:schemeClr>
                </a:solidFill>
              </a:rPr>
              <a:t>Need help signing up?  </a:t>
            </a:r>
            <a:r>
              <a:rPr lang="en-US" sz="1400" i="1" dirty="0">
                <a:solidFill>
                  <a:schemeClr val="tx2">
                    <a:lumMod val="50000"/>
                  </a:schemeClr>
                </a:solidFill>
              </a:rPr>
              <a:t>Call the Member Services number on the back of your Anthem ID card.</a:t>
            </a:r>
          </a:p>
          <a:p>
            <a:r>
              <a:rPr lang="en-US" sz="1400" i="1" dirty="0">
                <a:solidFill>
                  <a:schemeClr val="tx2">
                    <a:lumMod val="50000"/>
                  </a:schemeClr>
                </a:solidFill>
              </a:rPr>
              <a:t>If you’ve signed up previously and are having difficulty, contact Sydney Tech Support at 866-755-2680.</a:t>
            </a:r>
          </a:p>
        </p:txBody>
      </p:sp>
      <p:sp>
        <p:nvSpPr>
          <p:cNvPr id="3" name="Slide Number Placeholder 2">
            <a:extLst>
              <a:ext uri="{FF2B5EF4-FFF2-40B4-BE49-F238E27FC236}">
                <a16:creationId xmlns:a16="http://schemas.microsoft.com/office/drawing/2014/main" id="{4D8A704E-BECE-2E8B-19D2-BDAA16387138}"/>
              </a:ext>
            </a:extLst>
          </p:cNvPr>
          <p:cNvSpPr>
            <a:spLocks noGrp="1"/>
          </p:cNvSpPr>
          <p:nvPr>
            <p:ph type="sldNum" sz="quarter" idx="12"/>
          </p:nvPr>
        </p:nvSpPr>
        <p:spPr/>
        <p:txBody>
          <a:bodyPr/>
          <a:lstStyle/>
          <a:p>
            <a:fld id="{89BBF7CD-64C2-944D-9BC0-D9847A17D7BA}" type="slidenum">
              <a:rPr lang="en-US" smtClean="0"/>
              <a:pPr/>
              <a:t>4</a:t>
            </a:fld>
            <a:endParaRPr lang="en-US" dirty="0"/>
          </a:p>
        </p:txBody>
      </p:sp>
      <p:sp>
        <p:nvSpPr>
          <p:cNvPr id="4" name="Title 3">
            <a:extLst>
              <a:ext uri="{FF2B5EF4-FFF2-40B4-BE49-F238E27FC236}">
                <a16:creationId xmlns:a16="http://schemas.microsoft.com/office/drawing/2014/main" id="{275AC36C-B345-729F-3E3C-979348CFA3C3}"/>
              </a:ext>
            </a:extLst>
          </p:cNvPr>
          <p:cNvSpPr>
            <a:spLocks noGrp="1"/>
          </p:cNvSpPr>
          <p:nvPr>
            <p:ph type="title"/>
          </p:nvPr>
        </p:nvSpPr>
        <p:spPr>
          <a:xfrm>
            <a:off x="351860" y="1025951"/>
            <a:ext cx="8362316" cy="887899"/>
          </a:xfrm>
        </p:spPr>
        <p:txBody>
          <a:bodyPr/>
          <a:lstStyle/>
          <a:p>
            <a:r>
              <a:rPr lang="en-US" dirty="0"/>
              <a:t>If you haven’t done so already… register today!</a:t>
            </a:r>
          </a:p>
        </p:txBody>
      </p:sp>
      <p:grpSp>
        <p:nvGrpSpPr>
          <p:cNvPr id="5" name="Group 4">
            <a:extLst>
              <a:ext uri="{FF2B5EF4-FFF2-40B4-BE49-F238E27FC236}">
                <a16:creationId xmlns:a16="http://schemas.microsoft.com/office/drawing/2014/main" id="{1CCDDDC8-D5D8-2FF1-1137-D22AD14516E0}"/>
              </a:ext>
            </a:extLst>
          </p:cNvPr>
          <p:cNvGrpSpPr/>
          <p:nvPr/>
        </p:nvGrpSpPr>
        <p:grpSpPr>
          <a:xfrm>
            <a:off x="310896" y="-2441"/>
            <a:ext cx="487391" cy="687409"/>
            <a:chOff x="3726035" y="3615342"/>
            <a:chExt cx="487391" cy="687409"/>
          </a:xfrm>
        </p:grpSpPr>
        <p:sp>
          <p:nvSpPr>
            <p:cNvPr id="6" name="Rectangle 5">
              <a:extLst>
                <a:ext uri="{FF2B5EF4-FFF2-40B4-BE49-F238E27FC236}">
                  <a16:creationId xmlns:a16="http://schemas.microsoft.com/office/drawing/2014/main" id="{4AAFE324-6A92-8965-992C-B0992541B607}"/>
                </a:ext>
              </a:extLst>
            </p:cNvPr>
            <p:cNvSpPr>
              <a:spLocks/>
            </p:cNvSpPr>
            <p:nvPr/>
          </p:nvSpPr>
          <p:spPr>
            <a:xfrm>
              <a:off x="3726035" y="3615342"/>
              <a:ext cx="487391" cy="68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07721B8B-AD3C-8EDB-C4B7-CB095D39A35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66999" y="3861127"/>
              <a:ext cx="405463" cy="405463"/>
            </a:xfrm>
            <a:prstGeom prst="rect">
              <a:avLst/>
            </a:prstGeom>
          </p:spPr>
        </p:pic>
      </p:grpSp>
      <p:sp>
        <p:nvSpPr>
          <p:cNvPr id="8" name="TextBox 7">
            <a:extLst>
              <a:ext uri="{FF2B5EF4-FFF2-40B4-BE49-F238E27FC236}">
                <a16:creationId xmlns:a16="http://schemas.microsoft.com/office/drawing/2014/main" id="{102B2417-1422-8E14-DB55-FA4F763BD33F}"/>
              </a:ext>
            </a:extLst>
          </p:cNvPr>
          <p:cNvSpPr txBox="1"/>
          <p:nvPr/>
        </p:nvSpPr>
        <p:spPr>
          <a:xfrm>
            <a:off x="452998" y="1494887"/>
            <a:ext cx="8362315" cy="2831544"/>
          </a:xfrm>
          <a:prstGeom prst="rect">
            <a:avLst/>
          </a:prstGeom>
          <a:noFill/>
        </p:spPr>
        <p:txBody>
          <a:bodyPr wrap="square" rtlCol="0">
            <a:spAutoFit/>
          </a:bodyPr>
          <a:lstStyle/>
          <a:p>
            <a:pPr algn="l"/>
            <a:r>
              <a:rPr lang="en-US" sz="1800" b="0" i="0" u="none" strike="noStrike" baseline="0" dirty="0">
                <a:solidFill>
                  <a:srgbClr val="262626"/>
                </a:solidFill>
              </a:rPr>
              <a:t>Register on our Sydney Health app or through our website at </a:t>
            </a:r>
            <a:r>
              <a:rPr lang="en-US" sz="1800" b="1" i="0" u="none" strike="noStrike" baseline="0" dirty="0">
                <a:solidFill>
                  <a:srgbClr val="262626"/>
                </a:solidFill>
              </a:rPr>
              <a:t>anthem.com/register </a:t>
            </a:r>
            <a:r>
              <a:rPr lang="en-US" sz="1800" b="0" i="0" u="none" strike="noStrike" baseline="0" dirty="0">
                <a:solidFill>
                  <a:srgbClr val="262626"/>
                </a:solidFill>
              </a:rPr>
              <a:t>so your account is ready to use when you need it. </a:t>
            </a:r>
          </a:p>
          <a:p>
            <a:pPr algn="l"/>
            <a:r>
              <a:rPr lang="en-US" sz="1800" b="0" i="0" u="none" strike="noStrike" baseline="0" dirty="0">
                <a:solidFill>
                  <a:srgbClr val="0380FF"/>
                </a:solidFill>
              </a:rPr>
              <a:t>Have your plan ID card ready to get started</a:t>
            </a:r>
            <a:r>
              <a:rPr lang="en-US" dirty="0">
                <a:solidFill>
                  <a:srgbClr val="262626"/>
                </a:solidFill>
              </a:rPr>
              <a:t>.</a:t>
            </a:r>
          </a:p>
          <a:p>
            <a:pPr algn="l"/>
            <a:endParaRPr lang="en-US" dirty="0">
              <a:solidFill>
                <a:srgbClr val="262626"/>
              </a:solidFill>
            </a:endParaRPr>
          </a:p>
          <a:p>
            <a:r>
              <a:rPr lang="en-US" b="0" i="0" u="none" strike="noStrike" baseline="0" dirty="0">
                <a:solidFill>
                  <a:srgbClr val="00009C"/>
                </a:solidFill>
                <a:latin typeface="Wingdings-Regular"/>
              </a:rPr>
              <a:t></a:t>
            </a:r>
            <a:r>
              <a:rPr lang="en-US" sz="1600" b="0" i="0" u="none" strike="noStrike" baseline="0" dirty="0">
                <a:solidFill>
                  <a:srgbClr val="00009C"/>
                </a:solidFill>
                <a:latin typeface="Wingdings-Regular"/>
              </a:rPr>
              <a:t> </a:t>
            </a:r>
            <a:r>
              <a:rPr lang="en-US" sz="1600" b="0" i="0" u="none" strike="noStrike" baseline="0" dirty="0">
                <a:solidFill>
                  <a:srgbClr val="262626"/>
                </a:solidFill>
              </a:rPr>
              <a:t>Download the app and select </a:t>
            </a:r>
            <a:r>
              <a:rPr lang="en-US" sz="1600" b="1" i="0" u="none" strike="noStrike" baseline="0" dirty="0">
                <a:solidFill>
                  <a:srgbClr val="262626"/>
                </a:solidFill>
              </a:rPr>
              <a:t>Register new account </a:t>
            </a:r>
            <a:r>
              <a:rPr lang="en-US" sz="1600" b="0" i="1" u="none" strike="noStrike" baseline="0" dirty="0">
                <a:solidFill>
                  <a:srgbClr val="262626"/>
                </a:solidFill>
              </a:rPr>
              <a:t>or </a:t>
            </a:r>
            <a:r>
              <a:rPr lang="en-US" sz="1600" b="0" i="0" u="none" strike="noStrike" baseline="0" dirty="0">
                <a:solidFill>
                  <a:srgbClr val="262626"/>
                </a:solidFill>
              </a:rPr>
              <a:t>go to </a:t>
            </a:r>
            <a:r>
              <a:rPr lang="en-US" sz="1600" b="1" i="0" u="none" strike="noStrike" baseline="0" dirty="0">
                <a:solidFill>
                  <a:srgbClr val="262626"/>
                </a:solidFill>
              </a:rPr>
              <a:t>anthem.com/register</a:t>
            </a:r>
            <a:r>
              <a:rPr lang="en-US" sz="1600" b="0" i="0" u="none" strike="noStrike" baseline="0" dirty="0">
                <a:solidFill>
                  <a:srgbClr val="262626"/>
                </a:solidFill>
              </a:rPr>
              <a:t>.</a:t>
            </a:r>
          </a:p>
          <a:p>
            <a:pPr algn="l"/>
            <a:r>
              <a:rPr lang="en-US" b="0" i="0" u="none" strike="noStrike" baseline="0" dirty="0">
                <a:solidFill>
                  <a:srgbClr val="00009C"/>
                </a:solidFill>
                <a:latin typeface="Wingdings-Regular"/>
              </a:rPr>
              <a:t></a:t>
            </a:r>
            <a:r>
              <a:rPr lang="en-US" sz="1600" b="0" i="0" u="none" strike="noStrike" baseline="0" dirty="0">
                <a:solidFill>
                  <a:srgbClr val="00009C"/>
                </a:solidFill>
                <a:latin typeface="Wingdings-Regular"/>
              </a:rPr>
              <a:t> </a:t>
            </a:r>
            <a:r>
              <a:rPr lang="en-US" sz="1600" b="0" i="0" u="none" strike="noStrike" baseline="0" dirty="0">
                <a:solidFill>
                  <a:srgbClr val="262626"/>
                </a:solidFill>
              </a:rPr>
              <a:t>Select your identification type (in most cases, this is your member ID).</a:t>
            </a:r>
          </a:p>
          <a:p>
            <a:pPr algn="l"/>
            <a:r>
              <a:rPr lang="en-US" b="0" i="0" u="none" strike="noStrike" baseline="0" dirty="0">
                <a:solidFill>
                  <a:srgbClr val="00009C"/>
                </a:solidFill>
                <a:latin typeface="Wingdings-Regular"/>
              </a:rPr>
              <a:t></a:t>
            </a:r>
            <a:r>
              <a:rPr lang="en-US" sz="1600" b="0" i="0" u="none" strike="noStrike" baseline="0" dirty="0">
                <a:solidFill>
                  <a:srgbClr val="00009C"/>
                </a:solidFill>
                <a:latin typeface="Wingdings-Regular"/>
              </a:rPr>
              <a:t> </a:t>
            </a:r>
            <a:r>
              <a:rPr lang="en-US" sz="1600" b="0" i="0" u="none" strike="noStrike" baseline="0" dirty="0">
                <a:solidFill>
                  <a:srgbClr val="262626"/>
                </a:solidFill>
              </a:rPr>
              <a:t>Enter your plan ID number, full name, and date of birth.</a:t>
            </a:r>
          </a:p>
          <a:p>
            <a:pPr algn="l"/>
            <a:r>
              <a:rPr lang="en-US" b="0" i="0" u="none" strike="noStrike" baseline="0" dirty="0">
                <a:solidFill>
                  <a:srgbClr val="00009C"/>
                </a:solidFill>
                <a:latin typeface="Wingdings-Regular"/>
              </a:rPr>
              <a:t></a:t>
            </a:r>
            <a:r>
              <a:rPr lang="en-US" sz="1600" b="0" i="0" u="none" strike="noStrike" baseline="0" dirty="0">
                <a:solidFill>
                  <a:srgbClr val="00009C"/>
                </a:solidFill>
                <a:latin typeface="Wingdings-Regular"/>
              </a:rPr>
              <a:t> </a:t>
            </a:r>
            <a:r>
              <a:rPr lang="en-US" sz="1600" b="0" i="0" u="none" strike="noStrike" baseline="0" dirty="0">
                <a:solidFill>
                  <a:srgbClr val="262626"/>
                </a:solidFill>
              </a:rPr>
              <a:t>Follow the one-time security prompt and create a username and password.</a:t>
            </a:r>
          </a:p>
          <a:p>
            <a:pPr algn="l"/>
            <a:r>
              <a:rPr lang="en-US" sz="1600" b="0" i="0" u="none" strike="noStrike" baseline="0" dirty="0">
                <a:solidFill>
                  <a:srgbClr val="262626"/>
                </a:solidFill>
              </a:rPr>
              <a:t>       (You’ll use the same login information when you log in to either the app or website.)</a:t>
            </a:r>
          </a:p>
          <a:p>
            <a:pPr algn="l"/>
            <a:r>
              <a:rPr lang="en-US" b="0" i="0" u="none" strike="noStrike" baseline="0" dirty="0">
                <a:solidFill>
                  <a:srgbClr val="00009C"/>
                </a:solidFill>
                <a:latin typeface="Wingdings-Regular"/>
              </a:rPr>
              <a:t> </a:t>
            </a:r>
            <a:r>
              <a:rPr lang="en-US" sz="1600" b="0" i="0" u="none" strike="noStrike" baseline="0" dirty="0">
                <a:solidFill>
                  <a:srgbClr val="262626"/>
                </a:solidFill>
              </a:rPr>
              <a:t>Review your information to complete your registration.</a:t>
            </a:r>
            <a:endParaRPr lang="en-US" sz="1600" dirty="0"/>
          </a:p>
        </p:txBody>
      </p:sp>
      <p:pic>
        <p:nvPicPr>
          <p:cNvPr id="10" name="Picture 9">
            <a:extLst>
              <a:ext uri="{FF2B5EF4-FFF2-40B4-BE49-F238E27FC236}">
                <a16:creationId xmlns:a16="http://schemas.microsoft.com/office/drawing/2014/main" id="{65D457CD-CC23-871D-F76C-D1C1CEDAFCC9}"/>
              </a:ext>
            </a:extLst>
          </p:cNvPr>
          <p:cNvPicPr>
            <a:picLocks noChangeAspect="1"/>
          </p:cNvPicPr>
          <p:nvPr/>
        </p:nvPicPr>
        <p:blipFill>
          <a:blip r:embed="rId5"/>
          <a:stretch>
            <a:fillRect/>
          </a:stretch>
        </p:blipFill>
        <p:spPr>
          <a:xfrm>
            <a:off x="7996844" y="996903"/>
            <a:ext cx="927242" cy="881764"/>
          </a:xfrm>
          <a:prstGeom prst="rect">
            <a:avLst/>
          </a:prstGeom>
        </p:spPr>
      </p:pic>
      <p:pic>
        <p:nvPicPr>
          <p:cNvPr id="11" name="Picture 10">
            <a:extLst>
              <a:ext uri="{FF2B5EF4-FFF2-40B4-BE49-F238E27FC236}">
                <a16:creationId xmlns:a16="http://schemas.microsoft.com/office/drawing/2014/main" id="{7C40F487-EA0B-358D-6445-CD445FEE9437}"/>
              </a:ext>
            </a:extLst>
          </p:cNvPr>
          <p:cNvPicPr>
            <a:picLocks noChangeAspect="1"/>
          </p:cNvPicPr>
          <p:nvPr/>
        </p:nvPicPr>
        <p:blipFill>
          <a:blip r:embed="rId6"/>
          <a:stretch>
            <a:fillRect/>
          </a:stretch>
        </p:blipFill>
        <p:spPr>
          <a:xfrm>
            <a:off x="5254817" y="171746"/>
            <a:ext cx="1961769" cy="449832"/>
          </a:xfrm>
          <a:prstGeom prst="rect">
            <a:avLst/>
          </a:prstGeom>
        </p:spPr>
      </p:pic>
      <p:pic>
        <p:nvPicPr>
          <p:cNvPr id="9" name="Picture 8" descr="A logo for a health and wellness company&#10;&#10;Description automatically generated">
            <a:extLst>
              <a:ext uri="{FF2B5EF4-FFF2-40B4-BE49-F238E27FC236}">
                <a16:creationId xmlns:a16="http://schemas.microsoft.com/office/drawing/2014/main" id="{0FA94923-2C8E-4A6C-29BE-309FFEA9C844}"/>
              </a:ext>
            </a:extLst>
          </p:cNvPr>
          <p:cNvPicPr>
            <a:picLocks noChangeAspect="1"/>
          </p:cNvPicPr>
          <p:nvPr/>
        </p:nvPicPr>
        <p:blipFill rotWithShape="1">
          <a:blip r:embed="rId7"/>
          <a:srcRect l="6015" t="28058" r="4581" b="28388"/>
          <a:stretch/>
        </p:blipFill>
        <p:spPr>
          <a:xfrm>
            <a:off x="7257550" y="82195"/>
            <a:ext cx="1666536" cy="573725"/>
          </a:xfrm>
          <a:prstGeom prst="rect">
            <a:avLst/>
          </a:prstGeom>
        </p:spPr>
      </p:pic>
    </p:spTree>
    <p:extLst>
      <p:ext uri="{BB962C8B-B14F-4D97-AF65-F5344CB8AC3E}">
        <p14:creationId xmlns:p14="http://schemas.microsoft.com/office/powerpoint/2010/main" val="23583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person sitting on a couch with a dog&#10;&#10;Description automatically generated with medium confidence">
            <a:extLst>
              <a:ext uri="{FF2B5EF4-FFF2-40B4-BE49-F238E27FC236}">
                <a16:creationId xmlns:a16="http://schemas.microsoft.com/office/drawing/2014/main" id="{071086A5-CF82-F44E-0B33-631E1A2EFAD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rcRect l="3711" t="8230"/>
          <a:stretch/>
        </p:blipFill>
        <p:spPr>
          <a:xfrm>
            <a:off x="6070600" y="822573"/>
            <a:ext cx="3073400" cy="3839581"/>
          </a:xfrm>
          <a:prstGeom prst="rect">
            <a:avLst/>
          </a:prstGeom>
        </p:spPr>
      </p:pic>
      <p:sp>
        <p:nvSpPr>
          <p:cNvPr id="3" name="Slide Number Placeholder 2">
            <a:extLst>
              <a:ext uri="{FF2B5EF4-FFF2-40B4-BE49-F238E27FC236}">
                <a16:creationId xmlns:a16="http://schemas.microsoft.com/office/drawing/2014/main" id="{5D4E9CA0-1626-C68A-A04B-81DF7D7725B6}"/>
              </a:ext>
            </a:extLst>
          </p:cNvPr>
          <p:cNvSpPr>
            <a:spLocks noGrp="1"/>
          </p:cNvSpPr>
          <p:nvPr>
            <p:ph type="sldNum" sz="quarter" idx="12"/>
          </p:nvPr>
        </p:nvSpPr>
        <p:spPr/>
        <p:txBody>
          <a:bodyPr/>
          <a:lstStyle/>
          <a:p>
            <a:fld id="{89BBF7CD-64C2-944D-9BC0-D9847A17D7BA}" type="slidenum">
              <a:rPr lang="en-US" smtClean="0"/>
              <a:pPr/>
              <a:t>5</a:t>
            </a:fld>
            <a:endParaRPr lang="en-US" dirty="0"/>
          </a:p>
        </p:txBody>
      </p:sp>
      <p:sp>
        <p:nvSpPr>
          <p:cNvPr id="4" name="Content Placeholder 3">
            <a:extLst>
              <a:ext uri="{FF2B5EF4-FFF2-40B4-BE49-F238E27FC236}">
                <a16:creationId xmlns:a16="http://schemas.microsoft.com/office/drawing/2014/main" id="{485B8111-60A3-4F1B-6DEA-70F35F3FDEFE}"/>
              </a:ext>
            </a:extLst>
          </p:cNvPr>
          <p:cNvSpPr>
            <a:spLocks noGrp="1"/>
          </p:cNvSpPr>
          <p:nvPr>
            <p:ph idx="1"/>
          </p:nvPr>
        </p:nvSpPr>
        <p:spPr>
          <a:xfrm>
            <a:off x="340307" y="1764173"/>
            <a:ext cx="4274407" cy="467820"/>
          </a:xfrm>
        </p:spPr>
        <p:txBody>
          <a:bodyPr>
            <a:spAutoFit/>
          </a:bodyPr>
          <a:lstStyle/>
          <a:p>
            <a:pPr marL="0" indent="0">
              <a:buNone/>
            </a:pPr>
            <a:r>
              <a:rPr lang="en-US" sz="1600" dirty="0">
                <a:solidFill>
                  <a:schemeClr val="tx2">
                    <a:lumMod val="50000"/>
                  </a:schemeClr>
                </a:solidFill>
              </a:rPr>
              <a:t>Download and register on the Sydney Health app to take full advantage of your Anthem plan.</a:t>
            </a:r>
          </a:p>
        </p:txBody>
      </p:sp>
      <p:sp>
        <p:nvSpPr>
          <p:cNvPr id="23" name="Content Placeholder 3">
            <a:extLst>
              <a:ext uri="{FF2B5EF4-FFF2-40B4-BE49-F238E27FC236}">
                <a16:creationId xmlns:a16="http://schemas.microsoft.com/office/drawing/2014/main" id="{2F36D317-7DDA-6B37-0048-90E8A6053C8F}"/>
              </a:ext>
            </a:extLst>
          </p:cNvPr>
          <p:cNvSpPr txBox="1">
            <a:spLocks/>
          </p:cNvSpPr>
          <p:nvPr/>
        </p:nvSpPr>
        <p:spPr>
          <a:xfrm>
            <a:off x="340307" y="2464358"/>
            <a:ext cx="2045805" cy="1949252"/>
          </a:xfrm>
          <a:prstGeom prst="rect">
            <a:avLst/>
          </a:prstGeom>
        </p:spPr>
        <p:txBody>
          <a:bodyPr vert="horz" wrap="square" lIns="0" tIns="0" rIns="0" bIns="0" rtlCol="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300"/>
              </a:lnSpc>
              <a:spcAft>
                <a:spcPts val="500"/>
              </a:spcAft>
              <a:buFont typeface="Futura PT Bold" panose="020B0902020204020203" pitchFamily="34" charset="77"/>
              <a:buNone/>
            </a:pPr>
            <a:r>
              <a:rPr lang="en-US" b="1" dirty="0">
                <a:solidFill>
                  <a:schemeClr val="accent1"/>
                </a:solidFill>
              </a:rPr>
              <a:t>Use it to:</a:t>
            </a:r>
          </a:p>
          <a:p>
            <a:pPr>
              <a:lnSpc>
                <a:spcPts val="1300"/>
              </a:lnSpc>
              <a:spcAft>
                <a:spcPts val="500"/>
              </a:spcAft>
            </a:pPr>
            <a:r>
              <a:rPr lang="en-US" dirty="0"/>
              <a:t>Find care and check costs.</a:t>
            </a:r>
          </a:p>
          <a:p>
            <a:pPr>
              <a:lnSpc>
                <a:spcPts val="1300"/>
              </a:lnSpc>
              <a:spcAft>
                <a:spcPts val="500"/>
              </a:spcAft>
            </a:pPr>
            <a:r>
              <a:rPr lang="en-US" dirty="0"/>
              <a:t>See all your benefits.</a:t>
            </a:r>
          </a:p>
          <a:p>
            <a:pPr>
              <a:lnSpc>
                <a:spcPts val="1300"/>
              </a:lnSpc>
              <a:spcAft>
                <a:spcPts val="500"/>
              </a:spcAft>
            </a:pPr>
            <a:r>
              <a:rPr lang="en-US" dirty="0"/>
              <a:t>View claims and </a:t>
            </a:r>
            <a:br>
              <a:rPr lang="en-US" dirty="0"/>
            </a:br>
            <a:r>
              <a:rPr lang="en-US" dirty="0"/>
              <a:t>payment information.</a:t>
            </a:r>
          </a:p>
          <a:p>
            <a:pPr>
              <a:lnSpc>
                <a:spcPts val="1300"/>
              </a:lnSpc>
              <a:spcAft>
                <a:spcPts val="500"/>
              </a:spcAft>
            </a:pPr>
            <a:r>
              <a:rPr lang="en-US" dirty="0"/>
              <a:t>View and use digital </a:t>
            </a:r>
            <a:br>
              <a:rPr lang="en-US" dirty="0"/>
            </a:br>
            <a:r>
              <a:rPr lang="en-US" dirty="0"/>
              <a:t>ID cards.</a:t>
            </a:r>
          </a:p>
          <a:p>
            <a:pPr>
              <a:lnSpc>
                <a:spcPts val="1300"/>
              </a:lnSpc>
              <a:spcAft>
                <a:spcPts val="500"/>
              </a:spcAft>
            </a:pPr>
            <a:r>
              <a:rPr lang="en-US" dirty="0"/>
              <a:t>Manage prescriptions.</a:t>
            </a:r>
          </a:p>
        </p:txBody>
      </p:sp>
      <p:sp>
        <p:nvSpPr>
          <p:cNvPr id="24" name="Content Placeholder 3">
            <a:extLst>
              <a:ext uri="{FF2B5EF4-FFF2-40B4-BE49-F238E27FC236}">
                <a16:creationId xmlns:a16="http://schemas.microsoft.com/office/drawing/2014/main" id="{4F96776E-6A2C-0A3C-01D9-0F4DA4706020}"/>
              </a:ext>
            </a:extLst>
          </p:cNvPr>
          <p:cNvSpPr txBox="1">
            <a:spLocks/>
          </p:cNvSpPr>
          <p:nvPr/>
        </p:nvSpPr>
        <p:spPr>
          <a:xfrm>
            <a:off x="2720765" y="2454479"/>
            <a:ext cx="2255018" cy="2026196"/>
          </a:xfrm>
          <a:prstGeom prst="rect">
            <a:avLst/>
          </a:prstGeom>
        </p:spPr>
        <p:txBody>
          <a:bodyPr vert="horz" wrap="square" lIns="0" tIns="0" rIns="0" bIns="0" rtlCol="0">
            <a:sp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300"/>
              </a:lnSpc>
              <a:spcAft>
                <a:spcPts val="500"/>
              </a:spcAft>
            </a:pPr>
            <a:r>
              <a:rPr lang="en-US" dirty="0"/>
              <a:t>Get answers quickly with </a:t>
            </a:r>
            <a:br>
              <a:rPr lang="en-US" dirty="0"/>
            </a:br>
            <a:r>
              <a:rPr lang="en-US" dirty="0"/>
              <a:t>the interactive chat feature.</a:t>
            </a:r>
          </a:p>
          <a:p>
            <a:pPr>
              <a:lnSpc>
                <a:spcPts val="1300"/>
              </a:lnSpc>
              <a:spcAft>
                <a:spcPts val="500"/>
              </a:spcAft>
            </a:pPr>
            <a:r>
              <a:rPr lang="en-US" dirty="0"/>
              <a:t>Access virtual care.</a:t>
            </a:r>
          </a:p>
          <a:p>
            <a:pPr>
              <a:lnSpc>
                <a:spcPts val="1300"/>
              </a:lnSpc>
              <a:spcAft>
                <a:spcPts val="500"/>
              </a:spcAft>
            </a:pPr>
            <a:r>
              <a:rPr lang="en-US" dirty="0"/>
              <a:t>Access wellness resources.</a:t>
            </a:r>
          </a:p>
          <a:p>
            <a:pPr>
              <a:lnSpc>
                <a:spcPts val="1300"/>
              </a:lnSpc>
              <a:spcAft>
                <a:spcPts val="500"/>
              </a:spcAft>
            </a:pPr>
            <a:r>
              <a:rPr lang="en-US" dirty="0"/>
              <a:t>Sync with your fitness tracker.</a:t>
            </a:r>
          </a:p>
          <a:p>
            <a:pPr>
              <a:lnSpc>
                <a:spcPts val="1300"/>
              </a:lnSpc>
              <a:spcAft>
                <a:spcPts val="500"/>
              </a:spcAft>
            </a:pPr>
            <a:r>
              <a:rPr lang="en-US" dirty="0"/>
              <a:t>Reach Member Services </a:t>
            </a:r>
            <a:br>
              <a:rPr lang="en-US" dirty="0"/>
            </a:br>
            <a:r>
              <a:rPr lang="en-US" dirty="0"/>
              <a:t>for support.</a:t>
            </a:r>
          </a:p>
        </p:txBody>
      </p:sp>
      <p:sp>
        <p:nvSpPr>
          <p:cNvPr id="6" name="Title 5">
            <a:extLst>
              <a:ext uri="{FF2B5EF4-FFF2-40B4-BE49-F238E27FC236}">
                <a16:creationId xmlns:a16="http://schemas.microsoft.com/office/drawing/2014/main" id="{725636A0-C91A-0B12-E705-553AFA43A8DA}"/>
              </a:ext>
            </a:extLst>
          </p:cNvPr>
          <p:cNvSpPr>
            <a:spLocks noGrp="1"/>
          </p:cNvSpPr>
          <p:nvPr>
            <p:ph type="title"/>
          </p:nvPr>
        </p:nvSpPr>
        <p:spPr>
          <a:xfrm>
            <a:off x="351326" y="898215"/>
            <a:ext cx="4270978" cy="851448"/>
          </a:xfrm>
        </p:spPr>
        <p:txBody>
          <a:bodyPr/>
          <a:lstStyle/>
          <a:p>
            <a:r>
              <a:rPr lang="en-US" dirty="0"/>
              <a:t>Sydney Health </a:t>
            </a:r>
            <a:r>
              <a:rPr lang="en-US" dirty="0">
                <a:solidFill>
                  <a:schemeClr val="accent1"/>
                </a:solidFill>
              </a:rPr>
              <a:t>app</a:t>
            </a:r>
            <a:r>
              <a:rPr lang="en-US" dirty="0"/>
              <a:t>; your </a:t>
            </a:r>
            <a:br>
              <a:rPr lang="en-US" dirty="0"/>
            </a:br>
            <a:r>
              <a:rPr lang="en-US" dirty="0"/>
              <a:t>personal </a:t>
            </a:r>
            <a:r>
              <a:rPr lang="en-US" dirty="0">
                <a:solidFill>
                  <a:schemeClr val="accent1"/>
                </a:solidFill>
              </a:rPr>
              <a:t>health assistant</a:t>
            </a:r>
            <a:endParaRPr lang="en-US" dirty="0"/>
          </a:p>
        </p:txBody>
      </p:sp>
      <p:cxnSp>
        <p:nvCxnSpPr>
          <p:cNvPr id="19" name="Straight Connector 18">
            <a:extLst>
              <a:ext uri="{FF2B5EF4-FFF2-40B4-BE49-F238E27FC236}">
                <a16:creationId xmlns:a16="http://schemas.microsoft.com/office/drawing/2014/main" id="{64E3B727-21E7-F9DC-EF64-E0D06CA8D76C}"/>
              </a:ext>
            </a:extLst>
          </p:cNvPr>
          <p:cNvCxnSpPr>
            <a:cxnSpLocks/>
          </p:cNvCxnSpPr>
          <p:nvPr/>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0E568A-1C04-7331-96CF-6B98164DC413}"/>
              </a:ext>
            </a:extLst>
          </p:cNvPr>
          <p:cNvCxnSpPr>
            <a:cxnSpLocks/>
          </p:cNvCxnSpPr>
          <p:nvPr/>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9E607B6-F239-2A13-41FB-7A97110176FC}"/>
              </a:ext>
            </a:extLst>
          </p:cNvPr>
          <p:cNvGrpSpPr/>
          <p:nvPr/>
        </p:nvGrpSpPr>
        <p:grpSpPr>
          <a:xfrm>
            <a:off x="310896" y="0"/>
            <a:ext cx="487391" cy="687409"/>
            <a:chOff x="1603435" y="3615342"/>
            <a:chExt cx="487391" cy="687409"/>
          </a:xfrm>
        </p:grpSpPr>
        <p:sp>
          <p:nvSpPr>
            <p:cNvPr id="11" name="Rectangle 10">
              <a:extLst>
                <a:ext uri="{FF2B5EF4-FFF2-40B4-BE49-F238E27FC236}">
                  <a16:creationId xmlns:a16="http://schemas.microsoft.com/office/drawing/2014/main" id="{A87A2D12-24B2-B251-E8A3-06CF65422037}"/>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07903979-89BB-CB22-D9F5-AD70805064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4399" y="3815589"/>
              <a:ext cx="405463" cy="405463"/>
            </a:xfrm>
            <a:prstGeom prst="rect">
              <a:avLst/>
            </a:prstGeom>
          </p:spPr>
        </p:pic>
      </p:grpSp>
      <p:grpSp>
        <p:nvGrpSpPr>
          <p:cNvPr id="27" name="Group 26">
            <a:extLst>
              <a:ext uri="{FF2B5EF4-FFF2-40B4-BE49-F238E27FC236}">
                <a16:creationId xmlns:a16="http://schemas.microsoft.com/office/drawing/2014/main" id="{E91EED8F-3F2F-2841-A3FD-566DBF31B795}"/>
              </a:ext>
            </a:extLst>
          </p:cNvPr>
          <p:cNvGrpSpPr/>
          <p:nvPr/>
        </p:nvGrpSpPr>
        <p:grpSpPr>
          <a:xfrm>
            <a:off x="4712973" y="587885"/>
            <a:ext cx="705220" cy="705220"/>
            <a:chOff x="5164828" y="3961550"/>
            <a:chExt cx="535099" cy="535099"/>
          </a:xfrm>
        </p:grpSpPr>
        <p:sp>
          <p:nvSpPr>
            <p:cNvPr id="7" name="Rounded Rectangle 20">
              <a:extLst>
                <a:ext uri="{FF2B5EF4-FFF2-40B4-BE49-F238E27FC236}">
                  <a16:creationId xmlns:a16="http://schemas.microsoft.com/office/drawing/2014/main" id="{82D1707F-2324-64ED-6400-9F2CF7037D21}"/>
                </a:ext>
              </a:extLst>
            </p:cNvPr>
            <p:cNvSpPr/>
            <p:nvPr/>
          </p:nvSpPr>
          <p:spPr bwMode="auto">
            <a:xfrm>
              <a:off x="5181774" y="3986372"/>
              <a:ext cx="495126" cy="494971"/>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dirty="0">
                <a:solidFill>
                  <a:schemeClr val="bg1"/>
                </a:solidFill>
              </a:endParaRPr>
            </a:p>
          </p:txBody>
        </p:sp>
        <p:pic>
          <p:nvPicPr>
            <p:cNvPr id="8" name="Picture 7">
              <a:extLst>
                <a:ext uri="{FF2B5EF4-FFF2-40B4-BE49-F238E27FC236}">
                  <a16:creationId xmlns:a16="http://schemas.microsoft.com/office/drawing/2014/main" id="{CD4C7B51-302D-DCB1-656A-FD655A9BA4B6}"/>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4828" y="3961550"/>
              <a:ext cx="535099" cy="535099"/>
            </a:xfrm>
            <a:prstGeom prst="rect">
              <a:avLst/>
            </a:prstGeom>
          </p:spPr>
        </p:pic>
      </p:grpSp>
      <p:pic>
        <p:nvPicPr>
          <p:cNvPr id="34" name="Picture 33" descr="A screenshot of a phone&#10;&#10;Description automatically generated with low confidence">
            <a:extLst>
              <a:ext uri="{FF2B5EF4-FFF2-40B4-BE49-F238E27FC236}">
                <a16:creationId xmlns:a16="http://schemas.microsoft.com/office/drawing/2014/main" id="{CBB827A9-FF66-A688-9F6B-90770AABDFD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75783" y="1406628"/>
            <a:ext cx="1767479" cy="2911141"/>
          </a:xfrm>
          <a:prstGeom prst="rect">
            <a:avLst/>
          </a:prstGeom>
        </p:spPr>
      </p:pic>
      <p:pic>
        <p:nvPicPr>
          <p:cNvPr id="9" name="Picture 8">
            <a:extLst>
              <a:ext uri="{FF2B5EF4-FFF2-40B4-BE49-F238E27FC236}">
                <a16:creationId xmlns:a16="http://schemas.microsoft.com/office/drawing/2014/main" id="{3841E14E-8C2B-59B7-49FF-363C0C107EA6}"/>
              </a:ext>
            </a:extLst>
          </p:cNvPr>
          <p:cNvPicPr>
            <a:picLocks noChangeAspect="1"/>
          </p:cNvPicPr>
          <p:nvPr/>
        </p:nvPicPr>
        <p:blipFill>
          <a:blip r:embed="rId9"/>
          <a:stretch>
            <a:fillRect/>
          </a:stretch>
        </p:blipFill>
        <p:spPr>
          <a:xfrm>
            <a:off x="5517066" y="95543"/>
            <a:ext cx="2080518" cy="477061"/>
          </a:xfrm>
          <a:prstGeom prst="rect">
            <a:avLst/>
          </a:prstGeom>
        </p:spPr>
      </p:pic>
      <p:pic>
        <p:nvPicPr>
          <p:cNvPr id="13" name="Picture 12" descr="A logo for a health and wellness company&#10;&#10;Description automatically generated">
            <a:extLst>
              <a:ext uri="{FF2B5EF4-FFF2-40B4-BE49-F238E27FC236}">
                <a16:creationId xmlns:a16="http://schemas.microsoft.com/office/drawing/2014/main" id="{8B667144-A9AF-3F10-D10A-0D1CEE5310AE}"/>
              </a:ext>
            </a:extLst>
          </p:cNvPr>
          <p:cNvPicPr>
            <a:picLocks noChangeAspect="1"/>
          </p:cNvPicPr>
          <p:nvPr/>
        </p:nvPicPr>
        <p:blipFill rotWithShape="1">
          <a:blip r:embed="rId10"/>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203640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67E12-A408-87EA-0BC1-4420CEC80BF7}"/>
              </a:ext>
            </a:extLst>
          </p:cNvPr>
          <p:cNvSpPr>
            <a:spLocks noGrp="1"/>
          </p:cNvSpPr>
          <p:nvPr>
            <p:ph sz="quarter" idx="19"/>
          </p:nvPr>
        </p:nvSpPr>
        <p:spPr>
          <a:xfrm>
            <a:off x="479783" y="2047086"/>
            <a:ext cx="7863894" cy="2238822"/>
          </a:xfrm>
        </p:spPr>
        <p:txBody>
          <a:bodyPr/>
          <a:lstStyle/>
          <a:p>
            <a:pPr algn="l"/>
            <a:r>
              <a:rPr lang="en-US" sz="1800" b="0" i="0" u="none" strike="noStrike" baseline="0" dirty="0">
                <a:solidFill>
                  <a:srgbClr val="012169"/>
                </a:solidFill>
              </a:rPr>
              <a:t>Anthem covered employees and their covered spouses can each </a:t>
            </a:r>
            <a:r>
              <a:rPr lang="en-US" sz="1800" dirty="0">
                <a:solidFill>
                  <a:srgbClr val="012169"/>
                </a:solidFill>
              </a:rPr>
              <a:t>earn up to $200.</a:t>
            </a:r>
            <a:endParaRPr lang="en-US" sz="1800" b="0" i="0" u="none" strike="noStrike" baseline="0" dirty="0">
              <a:solidFill>
                <a:srgbClr val="012169"/>
              </a:solidFill>
            </a:endParaRPr>
          </a:p>
          <a:p>
            <a:pPr algn="l"/>
            <a:r>
              <a:rPr lang="en-US" sz="1800" b="0" i="0" u="none" strike="noStrike" baseline="0" dirty="0">
                <a:solidFill>
                  <a:srgbClr val="012169"/>
                </a:solidFill>
              </a:rPr>
              <a:t>Complete any of the activities sponsored by your employer and you’ll earn rewards to put toward electronic gift cards for select retailers. </a:t>
            </a:r>
          </a:p>
          <a:p>
            <a:pPr algn="l"/>
            <a:r>
              <a:rPr lang="en-US" sz="1800" b="0" i="0" u="none" strike="noStrike" baseline="0" dirty="0">
                <a:solidFill>
                  <a:srgbClr val="012169"/>
                </a:solidFill>
              </a:rPr>
              <a:t>Program runs August 15, 2023, and August 14, 2024.</a:t>
            </a:r>
          </a:p>
          <a:p>
            <a:pPr algn="l"/>
            <a:r>
              <a:rPr lang="en-US" sz="1800" dirty="0">
                <a:solidFill>
                  <a:srgbClr val="012169"/>
                </a:solidFill>
              </a:rPr>
              <a:t>Redeem your rewards on the Sydney Health mobile app or anthem.com, under “</a:t>
            </a:r>
            <a:r>
              <a:rPr lang="en-US" sz="1800" dirty="0" err="1">
                <a:solidFill>
                  <a:srgbClr val="012169"/>
                </a:solidFill>
              </a:rPr>
              <a:t>MyHealth</a:t>
            </a:r>
            <a:r>
              <a:rPr lang="en-US" sz="1800" dirty="0">
                <a:solidFill>
                  <a:srgbClr val="012169"/>
                </a:solidFill>
              </a:rPr>
              <a:t> Dashboard” and then select “My Rewards”.</a:t>
            </a:r>
          </a:p>
        </p:txBody>
      </p:sp>
      <p:sp>
        <p:nvSpPr>
          <p:cNvPr id="3" name="Title 2">
            <a:extLst>
              <a:ext uri="{FF2B5EF4-FFF2-40B4-BE49-F238E27FC236}">
                <a16:creationId xmlns:a16="http://schemas.microsoft.com/office/drawing/2014/main" id="{80A84DAA-19A4-ABD9-87FC-4027C1A39F8E}"/>
              </a:ext>
            </a:extLst>
          </p:cNvPr>
          <p:cNvSpPr>
            <a:spLocks noGrp="1"/>
          </p:cNvSpPr>
          <p:nvPr>
            <p:ph type="title"/>
          </p:nvPr>
        </p:nvSpPr>
        <p:spPr>
          <a:xfrm>
            <a:off x="420516" y="857592"/>
            <a:ext cx="6040228" cy="493776"/>
          </a:xfrm>
        </p:spPr>
        <p:txBody>
          <a:bodyPr/>
          <a:lstStyle/>
          <a:p>
            <a:r>
              <a:rPr lang="en-US" sz="3200" dirty="0">
                <a:latin typeface="+mn-lt"/>
              </a:rPr>
              <a:t>CEBCO Rewards 200</a:t>
            </a:r>
            <a:br>
              <a:rPr lang="en-US" b="0" dirty="0">
                <a:latin typeface="+mn-lt"/>
              </a:rPr>
            </a:br>
            <a:r>
              <a:rPr lang="en-US" sz="2400" b="0" dirty="0">
                <a:solidFill>
                  <a:srgbClr val="344581"/>
                </a:solidFill>
                <a:latin typeface="+mn-lt"/>
              </a:rPr>
              <a:t>Focus on your wellbeing and earn up to $200</a:t>
            </a:r>
          </a:p>
        </p:txBody>
      </p:sp>
      <p:grpSp>
        <p:nvGrpSpPr>
          <p:cNvPr id="4" name="Group 3">
            <a:extLst>
              <a:ext uri="{FF2B5EF4-FFF2-40B4-BE49-F238E27FC236}">
                <a16:creationId xmlns:a16="http://schemas.microsoft.com/office/drawing/2014/main" id="{B63E87AD-CAFC-402A-211A-F44410D04021}"/>
              </a:ext>
            </a:extLst>
          </p:cNvPr>
          <p:cNvGrpSpPr/>
          <p:nvPr/>
        </p:nvGrpSpPr>
        <p:grpSpPr>
          <a:xfrm>
            <a:off x="310896" y="0"/>
            <a:ext cx="487391" cy="687409"/>
            <a:chOff x="1603435" y="3615342"/>
            <a:chExt cx="487391" cy="687409"/>
          </a:xfrm>
        </p:grpSpPr>
        <p:sp>
          <p:nvSpPr>
            <p:cNvPr id="6" name="Rectangle 5">
              <a:extLst>
                <a:ext uri="{FF2B5EF4-FFF2-40B4-BE49-F238E27FC236}">
                  <a16:creationId xmlns:a16="http://schemas.microsoft.com/office/drawing/2014/main" id="{C911E2FA-CBC9-9477-8CD8-2DC6F2E15F83}"/>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0AA03361-BEDF-6F53-C8C7-1C6110CC08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4399" y="3815589"/>
              <a:ext cx="405463" cy="405463"/>
            </a:xfrm>
            <a:prstGeom prst="rect">
              <a:avLst/>
            </a:prstGeom>
          </p:spPr>
        </p:pic>
      </p:grpSp>
      <p:pic>
        <p:nvPicPr>
          <p:cNvPr id="12" name="Picture 11">
            <a:extLst>
              <a:ext uri="{FF2B5EF4-FFF2-40B4-BE49-F238E27FC236}">
                <a16:creationId xmlns:a16="http://schemas.microsoft.com/office/drawing/2014/main" id="{B9704441-AEFD-15CA-8CA6-68E7AB5DEB2E}"/>
              </a:ext>
            </a:extLst>
          </p:cNvPr>
          <p:cNvPicPr>
            <a:picLocks noChangeAspect="1"/>
          </p:cNvPicPr>
          <p:nvPr/>
        </p:nvPicPr>
        <p:blipFill>
          <a:blip r:embed="rId5"/>
          <a:stretch>
            <a:fillRect/>
          </a:stretch>
        </p:blipFill>
        <p:spPr>
          <a:xfrm>
            <a:off x="5517066" y="95543"/>
            <a:ext cx="2080518" cy="477061"/>
          </a:xfrm>
          <a:prstGeom prst="rect">
            <a:avLst/>
          </a:prstGeom>
        </p:spPr>
      </p:pic>
      <p:pic>
        <p:nvPicPr>
          <p:cNvPr id="13" name="Picture 12" descr="A logo for a health and wellness company&#10;&#10;Description automatically generated">
            <a:extLst>
              <a:ext uri="{FF2B5EF4-FFF2-40B4-BE49-F238E27FC236}">
                <a16:creationId xmlns:a16="http://schemas.microsoft.com/office/drawing/2014/main" id="{0AEC2AA3-C584-0A30-8336-A2724FFD2EC5}"/>
              </a:ext>
            </a:extLst>
          </p:cNvPr>
          <p:cNvPicPr>
            <a:picLocks noChangeAspect="1"/>
          </p:cNvPicPr>
          <p:nvPr/>
        </p:nvPicPr>
        <p:blipFill rotWithShape="1">
          <a:blip r:embed="rId6"/>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413508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26D64-9A69-F030-9F39-EB295D9BA977}"/>
              </a:ext>
            </a:extLst>
          </p:cNvPr>
          <p:cNvSpPr>
            <a:spLocks noGrp="1"/>
          </p:cNvSpPr>
          <p:nvPr>
            <p:ph type="title"/>
          </p:nvPr>
        </p:nvSpPr>
        <p:spPr>
          <a:xfrm>
            <a:off x="351860" y="845321"/>
            <a:ext cx="5711984" cy="493776"/>
          </a:xfrm>
        </p:spPr>
        <p:txBody>
          <a:bodyPr/>
          <a:lstStyle/>
          <a:p>
            <a:r>
              <a:rPr lang="en-US" sz="2800" dirty="0">
                <a:latin typeface="+mn-lt"/>
              </a:rPr>
              <a:t>CEBCO Rewards 200</a:t>
            </a:r>
            <a:br>
              <a:rPr lang="en-US" sz="2800" dirty="0">
                <a:latin typeface="+mn-lt"/>
              </a:rPr>
            </a:br>
            <a:r>
              <a:rPr lang="en-US" sz="2400" b="0" i="1" dirty="0">
                <a:latin typeface="+mn-lt"/>
              </a:rPr>
              <a:t>Examples</a:t>
            </a:r>
            <a:endParaRPr lang="en-US" sz="2400" b="0" i="1" dirty="0"/>
          </a:p>
        </p:txBody>
      </p:sp>
      <p:grpSp>
        <p:nvGrpSpPr>
          <p:cNvPr id="5" name="Group 4">
            <a:extLst>
              <a:ext uri="{FF2B5EF4-FFF2-40B4-BE49-F238E27FC236}">
                <a16:creationId xmlns:a16="http://schemas.microsoft.com/office/drawing/2014/main" id="{AEEAB873-FF6B-3FA4-C3CA-E9D0B71D919C}"/>
              </a:ext>
            </a:extLst>
          </p:cNvPr>
          <p:cNvGrpSpPr/>
          <p:nvPr/>
        </p:nvGrpSpPr>
        <p:grpSpPr>
          <a:xfrm>
            <a:off x="310896" y="0"/>
            <a:ext cx="487391" cy="687409"/>
            <a:chOff x="1603435" y="3615342"/>
            <a:chExt cx="487391" cy="687409"/>
          </a:xfrm>
        </p:grpSpPr>
        <p:sp>
          <p:nvSpPr>
            <p:cNvPr id="6" name="Rectangle 5">
              <a:extLst>
                <a:ext uri="{FF2B5EF4-FFF2-40B4-BE49-F238E27FC236}">
                  <a16:creationId xmlns:a16="http://schemas.microsoft.com/office/drawing/2014/main" id="{5A91B6F9-DF5C-24BB-0994-525C37D2C385}"/>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17B84320-55AE-D3BD-2E4F-FE0A72972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4399" y="3815589"/>
              <a:ext cx="405463" cy="405463"/>
            </a:xfrm>
            <a:prstGeom prst="rect">
              <a:avLst/>
            </a:prstGeom>
          </p:spPr>
        </p:pic>
      </p:grpSp>
      <p:graphicFrame>
        <p:nvGraphicFramePr>
          <p:cNvPr id="10" name="Table 9">
            <a:extLst>
              <a:ext uri="{FF2B5EF4-FFF2-40B4-BE49-F238E27FC236}">
                <a16:creationId xmlns:a16="http://schemas.microsoft.com/office/drawing/2014/main" id="{8E75DA02-B9DA-BEE4-9005-919501006377}"/>
              </a:ext>
            </a:extLst>
          </p:cNvPr>
          <p:cNvGraphicFramePr>
            <a:graphicFrameLocks noGrp="1"/>
          </p:cNvGraphicFramePr>
          <p:nvPr>
            <p:extLst>
              <p:ext uri="{D42A27DB-BD31-4B8C-83A1-F6EECF244321}">
                <p14:modId xmlns:p14="http://schemas.microsoft.com/office/powerpoint/2010/main" val="1120057209"/>
              </p:ext>
            </p:extLst>
          </p:nvPr>
        </p:nvGraphicFramePr>
        <p:xfrm>
          <a:off x="833967" y="1607434"/>
          <a:ext cx="7476066" cy="3169242"/>
        </p:xfrm>
        <a:graphic>
          <a:graphicData uri="http://schemas.openxmlformats.org/drawingml/2006/table">
            <a:tbl>
              <a:tblPr firstRow="1" bandRow="1">
                <a:tableStyleId>{5C22544A-7EE6-4342-B048-85BDC9FD1C3A}</a:tableStyleId>
              </a:tblPr>
              <a:tblGrid>
                <a:gridCol w="2492022">
                  <a:extLst>
                    <a:ext uri="{9D8B030D-6E8A-4147-A177-3AD203B41FA5}">
                      <a16:colId xmlns:a16="http://schemas.microsoft.com/office/drawing/2014/main" val="2865851188"/>
                    </a:ext>
                  </a:extLst>
                </a:gridCol>
                <a:gridCol w="2492022">
                  <a:extLst>
                    <a:ext uri="{9D8B030D-6E8A-4147-A177-3AD203B41FA5}">
                      <a16:colId xmlns:a16="http://schemas.microsoft.com/office/drawing/2014/main" val="3017612897"/>
                    </a:ext>
                  </a:extLst>
                </a:gridCol>
                <a:gridCol w="2492022">
                  <a:extLst>
                    <a:ext uri="{9D8B030D-6E8A-4147-A177-3AD203B41FA5}">
                      <a16:colId xmlns:a16="http://schemas.microsoft.com/office/drawing/2014/main" val="1700309756"/>
                    </a:ext>
                  </a:extLst>
                </a:gridCol>
              </a:tblGrid>
              <a:tr h="555921">
                <a:tc>
                  <a:txBody>
                    <a:bodyPr/>
                    <a:lstStyle/>
                    <a:p>
                      <a:pPr algn="ctr"/>
                      <a:r>
                        <a:rPr lang="en-US" sz="1800" dirty="0"/>
                        <a:t>Preventive Care</a:t>
                      </a:r>
                    </a:p>
                  </a:txBody>
                  <a:tcPr anchor="ctr"/>
                </a:tc>
                <a:tc>
                  <a:txBody>
                    <a:bodyPr/>
                    <a:lstStyle/>
                    <a:p>
                      <a:pPr algn="ctr"/>
                      <a:r>
                        <a:rPr lang="en-US" sz="1800" dirty="0"/>
                        <a:t>Condition Management</a:t>
                      </a:r>
                    </a:p>
                  </a:txBody>
                  <a:tcPr/>
                </a:tc>
                <a:tc>
                  <a:txBody>
                    <a:bodyPr/>
                    <a:lstStyle/>
                    <a:p>
                      <a:pPr algn="ctr"/>
                      <a:r>
                        <a:rPr lang="en-US" sz="1800" dirty="0"/>
                        <a:t>Digital &amp; Wellness Activities</a:t>
                      </a:r>
                    </a:p>
                  </a:txBody>
                  <a:tcPr/>
                </a:tc>
                <a:extLst>
                  <a:ext uri="{0D108BD9-81ED-4DB2-BD59-A6C34878D82A}">
                    <a16:rowId xmlns:a16="http://schemas.microsoft.com/office/drawing/2014/main" val="96580388"/>
                  </a:ext>
                </a:extLst>
              </a:tr>
              <a:tr h="555921">
                <a:tc>
                  <a:txBody>
                    <a:bodyPr/>
                    <a:lstStyle/>
                    <a:p>
                      <a:r>
                        <a:rPr lang="en-US" dirty="0"/>
                        <a:t>Annual preventive wellness exam </a:t>
                      </a:r>
                      <a:r>
                        <a:rPr lang="en-US" b="1" i="1" dirty="0">
                          <a:solidFill>
                            <a:srgbClr val="FF0000"/>
                          </a:solidFill>
                        </a:rPr>
                        <a:t>$25</a:t>
                      </a:r>
                    </a:p>
                  </a:txBody>
                  <a:tcPr/>
                </a:tc>
                <a:tc>
                  <a:txBody>
                    <a:bodyPr/>
                    <a:lstStyle/>
                    <a:p>
                      <a:r>
                        <a:rPr lang="en-US" dirty="0"/>
                        <a:t>Complete the SWORD program </a:t>
                      </a:r>
                      <a:r>
                        <a:rPr lang="en-US" b="1" i="1" dirty="0">
                          <a:solidFill>
                            <a:srgbClr val="FF0000"/>
                          </a:solidFill>
                        </a:rPr>
                        <a:t>$30</a:t>
                      </a:r>
                      <a:endParaRPr lang="en-US" dirty="0"/>
                    </a:p>
                  </a:txBody>
                  <a:tcPr/>
                </a:tc>
                <a:tc>
                  <a:txBody>
                    <a:bodyPr/>
                    <a:lstStyle/>
                    <a:p>
                      <a:r>
                        <a:rPr lang="en-US" dirty="0"/>
                        <a:t>Connect a fitness device </a:t>
                      </a:r>
                      <a:r>
                        <a:rPr lang="en-US" b="1" i="1" dirty="0">
                          <a:solidFill>
                            <a:srgbClr val="FF0000"/>
                          </a:solidFill>
                        </a:rPr>
                        <a:t>$5</a:t>
                      </a:r>
                    </a:p>
                  </a:txBody>
                  <a:tcPr/>
                </a:tc>
                <a:extLst>
                  <a:ext uri="{0D108BD9-81ED-4DB2-BD59-A6C34878D82A}">
                    <a16:rowId xmlns:a16="http://schemas.microsoft.com/office/drawing/2014/main" val="2210585715"/>
                  </a:ext>
                </a:extLst>
              </a:tr>
              <a:tr h="555921">
                <a:tc>
                  <a:txBody>
                    <a:bodyPr/>
                    <a:lstStyle/>
                    <a:p>
                      <a:r>
                        <a:rPr lang="en-US" dirty="0"/>
                        <a:t>Annual cholesterol test </a:t>
                      </a:r>
                      <a:r>
                        <a:rPr lang="en-US" b="1" i="1" dirty="0">
                          <a:solidFill>
                            <a:srgbClr val="FF0000"/>
                          </a:solidFill>
                        </a:rPr>
                        <a:t>$10</a:t>
                      </a:r>
                    </a:p>
                  </a:txBody>
                  <a:tcPr/>
                </a:tc>
                <a:tc>
                  <a:txBody>
                    <a:bodyPr/>
                    <a:lstStyle/>
                    <a:p>
                      <a:r>
                        <a:rPr lang="en-US" dirty="0"/>
                        <a:t>Complete the </a:t>
                      </a:r>
                      <a:r>
                        <a:rPr lang="en-US" dirty="0" err="1"/>
                        <a:t>ConditionCare</a:t>
                      </a:r>
                      <a:r>
                        <a:rPr lang="en-US" dirty="0"/>
                        <a:t> program </a:t>
                      </a:r>
                      <a:r>
                        <a:rPr lang="en-US" b="1" i="1" dirty="0">
                          <a:solidFill>
                            <a:srgbClr val="FF0000"/>
                          </a:solidFill>
                        </a:rPr>
                        <a:t>$30</a:t>
                      </a:r>
                      <a:endParaRPr lang="en-US" dirty="0"/>
                    </a:p>
                  </a:txBody>
                  <a:tcPr/>
                </a:tc>
                <a:tc>
                  <a:txBody>
                    <a:bodyPr/>
                    <a:lstStyle/>
                    <a:p>
                      <a:r>
                        <a:rPr lang="en-US" dirty="0"/>
                        <a:t>Track your steps </a:t>
                      </a:r>
                      <a:r>
                        <a:rPr lang="en-US" b="1" i="1" dirty="0">
                          <a:solidFill>
                            <a:srgbClr val="FF0000"/>
                          </a:solidFill>
                        </a:rPr>
                        <a:t>Up to $50</a:t>
                      </a:r>
                    </a:p>
                  </a:txBody>
                  <a:tcPr/>
                </a:tc>
                <a:extLst>
                  <a:ext uri="{0D108BD9-81ED-4DB2-BD59-A6C34878D82A}">
                    <a16:rowId xmlns:a16="http://schemas.microsoft.com/office/drawing/2014/main" val="2829314680"/>
                  </a:ext>
                </a:extLst>
              </a:tr>
              <a:tr h="555921">
                <a:tc>
                  <a:txBody>
                    <a:bodyPr/>
                    <a:lstStyle/>
                    <a:p>
                      <a:r>
                        <a:rPr lang="en-US" dirty="0"/>
                        <a:t>Colorectal cancer screening (ages 45 and older) </a:t>
                      </a:r>
                      <a:r>
                        <a:rPr lang="en-US" b="1" i="1" dirty="0">
                          <a:solidFill>
                            <a:srgbClr val="FF0000"/>
                          </a:solidFill>
                        </a:rPr>
                        <a:t>$25</a:t>
                      </a:r>
                    </a:p>
                  </a:txBody>
                  <a:tcPr/>
                </a:tc>
                <a:tc>
                  <a:txBody>
                    <a:bodyPr/>
                    <a:lstStyle/>
                    <a:p>
                      <a:r>
                        <a:rPr lang="en-US" dirty="0"/>
                        <a:t>Postpartum assessment through Building Healthy Families </a:t>
                      </a:r>
                      <a:r>
                        <a:rPr lang="en-US" b="1" i="1" dirty="0">
                          <a:solidFill>
                            <a:srgbClr val="FF0000"/>
                          </a:solidFill>
                        </a:rPr>
                        <a:t>$30</a:t>
                      </a:r>
                    </a:p>
                  </a:txBody>
                  <a:tcPr/>
                </a:tc>
                <a:tc>
                  <a:txBody>
                    <a:bodyPr/>
                    <a:lstStyle/>
                    <a:p>
                      <a:r>
                        <a:rPr lang="en-US" dirty="0"/>
                        <a:t>Complete an action plan </a:t>
                      </a:r>
                    </a:p>
                    <a:p>
                      <a:r>
                        <a:rPr lang="en-US" b="1" i="1" dirty="0">
                          <a:solidFill>
                            <a:srgbClr val="FF0000"/>
                          </a:solidFill>
                        </a:rPr>
                        <a:t>$5 each, up to $25</a:t>
                      </a:r>
                    </a:p>
                  </a:txBody>
                  <a:tcPr/>
                </a:tc>
                <a:extLst>
                  <a:ext uri="{0D108BD9-81ED-4DB2-BD59-A6C34878D82A}">
                    <a16:rowId xmlns:a16="http://schemas.microsoft.com/office/drawing/2014/main" val="3632181074"/>
                  </a:ext>
                </a:extLst>
              </a:tr>
              <a:tr h="555921">
                <a:tc>
                  <a:txBody>
                    <a:bodyPr/>
                    <a:lstStyle/>
                    <a:p>
                      <a:r>
                        <a:rPr lang="en-US" dirty="0"/>
                        <a:t>Flu shot </a:t>
                      </a:r>
                      <a:r>
                        <a:rPr lang="en-US" b="1" i="1" dirty="0">
                          <a:solidFill>
                            <a:srgbClr val="FF0000"/>
                          </a:solidFill>
                        </a:rPr>
                        <a:t>$10</a:t>
                      </a:r>
                    </a:p>
                  </a:txBody>
                  <a:tcPr/>
                </a:tc>
                <a:tc>
                  <a:txBody>
                    <a:bodyPr/>
                    <a:lstStyle/>
                    <a:p>
                      <a:r>
                        <a:rPr lang="en-US" dirty="0"/>
                        <a:t>Taking medications on a regular basis </a:t>
                      </a:r>
                    </a:p>
                    <a:p>
                      <a:r>
                        <a:rPr lang="en-US" b="1" i="1" dirty="0">
                          <a:solidFill>
                            <a:srgbClr val="FF0000"/>
                          </a:solidFill>
                        </a:rPr>
                        <a:t>$20 each, up to $100</a:t>
                      </a:r>
                    </a:p>
                  </a:txBody>
                  <a:tcPr/>
                </a:tc>
                <a:tc>
                  <a:txBody>
                    <a:bodyPr/>
                    <a:lstStyle/>
                    <a:p>
                      <a:r>
                        <a:rPr lang="en-US" dirty="0"/>
                        <a:t>Participate in a Team Challenge </a:t>
                      </a:r>
                    </a:p>
                    <a:p>
                      <a:r>
                        <a:rPr lang="en-US" b="1" i="1" dirty="0">
                          <a:solidFill>
                            <a:srgbClr val="FF0000"/>
                          </a:solidFill>
                        </a:rPr>
                        <a:t>$25 each, up to $50</a:t>
                      </a:r>
                    </a:p>
                  </a:txBody>
                  <a:tcPr/>
                </a:tc>
                <a:extLst>
                  <a:ext uri="{0D108BD9-81ED-4DB2-BD59-A6C34878D82A}">
                    <a16:rowId xmlns:a16="http://schemas.microsoft.com/office/drawing/2014/main" val="1741783314"/>
                  </a:ext>
                </a:extLst>
              </a:tr>
            </a:tbl>
          </a:graphicData>
        </a:graphic>
      </p:graphicFrame>
      <p:pic>
        <p:nvPicPr>
          <p:cNvPr id="1026" name="Picture 2" descr="Gift Cards - Cakeworthy">
            <a:extLst>
              <a:ext uri="{FF2B5EF4-FFF2-40B4-BE49-F238E27FC236}">
                <a16:creationId xmlns:a16="http://schemas.microsoft.com/office/drawing/2014/main" id="{8877222F-2810-AEE9-73E9-9AF9EF5D53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43" t="21517" r="6543" b="21808"/>
          <a:stretch/>
        </p:blipFill>
        <p:spPr bwMode="auto">
          <a:xfrm>
            <a:off x="3871653" y="322200"/>
            <a:ext cx="1604449" cy="10462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D96825A-AFEF-2457-68A9-F0A145409158}"/>
              </a:ext>
            </a:extLst>
          </p:cNvPr>
          <p:cNvPicPr>
            <a:picLocks noChangeAspect="1"/>
          </p:cNvPicPr>
          <p:nvPr/>
        </p:nvPicPr>
        <p:blipFill>
          <a:blip r:embed="rId6"/>
          <a:stretch>
            <a:fillRect/>
          </a:stretch>
        </p:blipFill>
        <p:spPr>
          <a:xfrm>
            <a:off x="5517066" y="95543"/>
            <a:ext cx="2080518" cy="477061"/>
          </a:xfrm>
          <a:prstGeom prst="rect">
            <a:avLst/>
          </a:prstGeom>
        </p:spPr>
      </p:pic>
      <p:pic>
        <p:nvPicPr>
          <p:cNvPr id="8" name="Picture 7" descr="A logo for a health and wellness company&#10;&#10;Description automatically generated">
            <a:extLst>
              <a:ext uri="{FF2B5EF4-FFF2-40B4-BE49-F238E27FC236}">
                <a16:creationId xmlns:a16="http://schemas.microsoft.com/office/drawing/2014/main" id="{6DAB2652-60D2-58B7-D1D8-2FB61266CBA8}"/>
              </a:ext>
            </a:extLst>
          </p:cNvPr>
          <p:cNvPicPr>
            <a:picLocks noChangeAspect="1"/>
          </p:cNvPicPr>
          <p:nvPr/>
        </p:nvPicPr>
        <p:blipFill rotWithShape="1">
          <a:blip r:embed="rId7"/>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28185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E05C3B-9225-8D86-F849-9A45A4A1A0FD}"/>
              </a:ext>
            </a:extLst>
          </p:cNvPr>
          <p:cNvSpPr>
            <a:spLocks noGrp="1"/>
          </p:cNvSpPr>
          <p:nvPr>
            <p:ph sz="quarter" idx="18"/>
          </p:nvPr>
        </p:nvSpPr>
        <p:spPr>
          <a:xfrm>
            <a:off x="314325" y="3189098"/>
            <a:ext cx="4729502" cy="1394880"/>
          </a:xfrm>
        </p:spPr>
        <p:txBody>
          <a:bodyPr/>
          <a:lstStyle/>
          <a:p>
            <a:pPr marL="0" indent="0">
              <a:buNone/>
            </a:pPr>
            <a:r>
              <a:rPr lang="en-US" sz="1800" b="0" i="0" u="none" strike="noStrike" baseline="0" dirty="0">
                <a:solidFill>
                  <a:srgbClr val="000000"/>
                </a:solidFill>
              </a:rPr>
              <a:t>Complete your My Health Check-in through the Sydney Health app or </a:t>
            </a:r>
            <a:r>
              <a:rPr lang="en-US" sz="1800" b="1" i="0" u="none" strike="noStrike" baseline="0" dirty="0">
                <a:solidFill>
                  <a:srgbClr val="000000"/>
                </a:solidFill>
              </a:rPr>
              <a:t>anthem.com</a:t>
            </a:r>
            <a:r>
              <a:rPr lang="en-US" sz="1800" b="0" i="0" u="none" strike="noStrike" baseline="0" dirty="0">
                <a:solidFill>
                  <a:srgbClr val="000000"/>
                </a:solidFill>
              </a:rPr>
              <a:t>. </a:t>
            </a:r>
            <a:endParaRPr lang="en-US" dirty="0"/>
          </a:p>
        </p:txBody>
      </p:sp>
      <p:sp>
        <p:nvSpPr>
          <p:cNvPr id="3" name="Title 2">
            <a:extLst>
              <a:ext uri="{FF2B5EF4-FFF2-40B4-BE49-F238E27FC236}">
                <a16:creationId xmlns:a16="http://schemas.microsoft.com/office/drawing/2014/main" id="{ABE0DF1F-BB79-D7DC-AB93-4D428AA6064B}"/>
              </a:ext>
            </a:extLst>
          </p:cNvPr>
          <p:cNvSpPr>
            <a:spLocks noGrp="1"/>
          </p:cNvSpPr>
          <p:nvPr>
            <p:ph type="ctrTitle"/>
          </p:nvPr>
        </p:nvSpPr>
        <p:spPr>
          <a:xfrm>
            <a:off x="314325" y="1056744"/>
            <a:ext cx="2589588" cy="1214437"/>
          </a:xfrm>
        </p:spPr>
        <p:txBody>
          <a:bodyPr/>
          <a:lstStyle/>
          <a:p>
            <a:r>
              <a:rPr lang="en-US" dirty="0"/>
              <a:t>My Health Check-In</a:t>
            </a:r>
            <a:br>
              <a:rPr lang="en-US" dirty="0"/>
            </a:br>
            <a:r>
              <a:rPr lang="en-US" sz="2400" dirty="0">
                <a:solidFill>
                  <a:srgbClr val="0070C0"/>
                </a:solidFill>
              </a:rPr>
              <a:t>Assessment</a:t>
            </a:r>
          </a:p>
        </p:txBody>
      </p:sp>
      <p:sp>
        <p:nvSpPr>
          <p:cNvPr id="5" name="Slide Number Placeholder 4">
            <a:extLst>
              <a:ext uri="{FF2B5EF4-FFF2-40B4-BE49-F238E27FC236}">
                <a16:creationId xmlns:a16="http://schemas.microsoft.com/office/drawing/2014/main" id="{C9F79A88-8CBF-A904-4394-7F8CD4F9B446}"/>
              </a:ext>
            </a:extLst>
          </p:cNvPr>
          <p:cNvSpPr>
            <a:spLocks noGrp="1"/>
          </p:cNvSpPr>
          <p:nvPr>
            <p:ph type="sldNum" sz="quarter" idx="12"/>
          </p:nvPr>
        </p:nvSpPr>
        <p:spPr/>
        <p:txBody>
          <a:bodyPr/>
          <a:lstStyle/>
          <a:p>
            <a:fld id="{89BBF7CD-64C2-944D-9BC0-D9847A17D7BA}" type="slidenum">
              <a:rPr lang="en-US" smtClean="0"/>
              <a:pPr/>
              <a:t>8</a:t>
            </a:fld>
            <a:endParaRPr lang="en-US" dirty="0"/>
          </a:p>
        </p:txBody>
      </p:sp>
      <p:pic>
        <p:nvPicPr>
          <p:cNvPr id="7" name="Picture 6">
            <a:extLst>
              <a:ext uri="{FF2B5EF4-FFF2-40B4-BE49-F238E27FC236}">
                <a16:creationId xmlns:a16="http://schemas.microsoft.com/office/drawing/2014/main" id="{AC895E60-8B31-1711-41F1-E1B3D192626A}"/>
              </a:ext>
            </a:extLst>
          </p:cNvPr>
          <p:cNvPicPr>
            <a:picLocks noChangeAspect="1"/>
          </p:cNvPicPr>
          <p:nvPr/>
        </p:nvPicPr>
        <p:blipFill>
          <a:blip r:embed="rId3"/>
          <a:stretch>
            <a:fillRect/>
          </a:stretch>
        </p:blipFill>
        <p:spPr>
          <a:xfrm>
            <a:off x="2509029" y="269478"/>
            <a:ext cx="4937515" cy="2499121"/>
          </a:xfrm>
          <a:prstGeom prst="rect">
            <a:avLst/>
          </a:prstGeom>
          <a:ln>
            <a:solidFill>
              <a:srgbClr val="FFC000"/>
            </a:solidFill>
          </a:ln>
        </p:spPr>
      </p:pic>
      <p:pic>
        <p:nvPicPr>
          <p:cNvPr id="9" name="Picture 8">
            <a:extLst>
              <a:ext uri="{FF2B5EF4-FFF2-40B4-BE49-F238E27FC236}">
                <a16:creationId xmlns:a16="http://schemas.microsoft.com/office/drawing/2014/main" id="{1FE15968-748A-3321-6AA8-306E12883900}"/>
              </a:ext>
            </a:extLst>
          </p:cNvPr>
          <p:cNvPicPr>
            <a:picLocks noChangeAspect="1"/>
          </p:cNvPicPr>
          <p:nvPr/>
        </p:nvPicPr>
        <p:blipFill>
          <a:blip r:embed="rId4"/>
          <a:stretch>
            <a:fillRect/>
          </a:stretch>
        </p:blipFill>
        <p:spPr>
          <a:xfrm>
            <a:off x="5569230" y="2148886"/>
            <a:ext cx="3271592" cy="2894680"/>
          </a:xfrm>
          <a:prstGeom prst="rect">
            <a:avLst/>
          </a:prstGeom>
          <a:ln>
            <a:solidFill>
              <a:srgbClr val="FFC000"/>
            </a:solidFill>
          </a:ln>
          <a:effectLst/>
        </p:spPr>
      </p:pic>
      <p:sp>
        <p:nvSpPr>
          <p:cNvPr id="11" name="TextBox 10">
            <a:extLst>
              <a:ext uri="{FF2B5EF4-FFF2-40B4-BE49-F238E27FC236}">
                <a16:creationId xmlns:a16="http://schemas.microsoft.com/office/drawing/2014/main" id="{D2EED9CE-7A1A-EF3E-57C7-7A6FEB3C5986}"/>
              </a:ext>
            </a:extLst>
          </p:cNvPr>
          <p:cNvSpPr txBox="1"/>
          <p:nvPr/>
        </p:nvSpPr>
        <p:spPr>
          <a:xfrm>
            <a:off x="310896" y="3890275"/>
            <a:ext cx="2075332" cy="523220"/>
          </a:xfrm>
          <a:prstGeom prst="rect">
            <a:avLst/>
          </a:prstGeom>
          <a:noFill/>
        </p:spPr>
        <p:txBody>
          <a:bodyPr wrap="square" rtlCol="0">
            <a:spAutoFit/>
          </a:bodyPr>
          <a:lstStyle/>
          <a:p>
            <a:r>
              <a:rPr lang="en-US" sz="2800" b="1" i="1" dirty="0">
                <a:solidFill>
                  <a:srgbClr val="FF0000"/>
                </a:solidFill>
                <a:latin typeface="Aptos" panose="020B0004020202020204" pitchFamily="34" charset="0"/>
              </a:rPr>
              <a:t>$25 Reward</a:t>
            </a:r>
          </a:p>
        </p:txBody>
      </p:sp>
      <p:grpSp>
        <p:nvGrpSpPr>
          <p:cNvPr id="4" name="Group 3">
            <a:extLst>
              <a:ext uri="{FF2B5EF4-FFF2-40B4-BE49-F238E27FC236}">
                <a16:creationId xmlns:a16="http://schemas.microsoft.com/office/drawing/2014/main" id="{8578C507-CACB-0F98-BC98-FB7F243F9768}"/>
              </a:ext>
            </a:extLst>
          </p:cNvPr>
          <p:cNvGrpSpPr/>
          <p:nvPr/>
        </p:nvGrpSpPr>
        <p:grpSpPr>
          <a:xfrm>
            <a:off x="310896" y="0"/>
            <a:ext cx="487391" cy="687409"/>
            <a:chOff x="1603435" y="3615342"/>
            <a:chExt cx="487391" cy="687409"/>
          </a:xfrm>
        </p:grpSpPr>
        <p:sp>
          <p:nvSpPr>
            <p:cNvPr id="6" name="Rectangle 5">
              <a:extLst>
                <a:ext uri="{FF2B5EF4-FFF2-40B4-BE49-F238E27FC236}">
                  <a16:creationId xmlns:a16="http://schemas.microsoft.com/office/drawing/2014/main" id="{08FF8A8C-846C-05FF-B582-DA1D377CD8F3}"/>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FDA4B51-787B-8F4A-DF76-1A67855AC4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4399" y="3815589"/>
              <a:ext cx="405463" cy="405463"/>
            </a:xfrm>
            <a:prstGeom prst="rect">
              <a:avLst/>
            </a:prstGeom>
          </p:spPr>
        </p:pic>
      </p:grpSp>
      <p:pic>
        <p:nvPicPr>
          <p:cNvPr id="10" name="Picture 9">
            <a:extLst>
              <a:ext uri="{FF2B5EF4-FFF2-40B4-BE49-F238E27FC236}">
                <a16:creationId xmlns:a16="http://schemas.microsoft.com/office/drawing/2014/main" id="{EC9D6F37-411B-8E91-EBD8-0832B5F2B372}"/>
              </a:ext>
            </a:extLst>
          </p:cNvPr>
          <p:cNvPicPr>
            <a:picLocks noChangeAspect="1"/>
          </p:cNvPicPr>
          <p:nvPr/>
        </p:nvPicPr>
        <p:blipFill>
          <a:blip r:embed="rId7"/>
          <a:stretch>
            <a:fillRect/>
          </a:stretch>
        </p:blipFill>
        <p:spPr>
          <a:xfrm>
            <a:off x="5517066" y="95543"/>
            <a:ext cx="2080518" cy="477061"/>
          </a:xfrm>
          <a:prstGeom prst="rect">
            <a:avLst/>
          </a:prstGeom>
        </p:spPr>
      </p:pic>
      <p:pic>
        <p:nvPicPr>
          <p:cNvPr id="12" name="Picture 11" descr="A logo for a health and wellness company&#10;&#10;Description automatically generated">
            <a:extLst>
              <a:ext uri="{FF2B5EF4-FFF2-40B4-BE49-F238E27FC236}">
                <a16:creationId xmlns:a16="http://schemas.microsoft.com/office/drawing/2014/main" id="{EFF5E179-F6DD-F653-B9EE-51BBF34929C4}"/>
              </a:ext>
            </a:extLst>
          </p:cNvPr>
          <p:cNvPicPr>
            <a:picLocks noChangeAspect="1"/>
          </p:cNvPicPr>
          <p:nvPr/>
        </p:nvPicPr>
        <p:blipFill rotWithShape="1">
          <a:blip r:embed="rId8"/>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315079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DA43CE-BD51-B169-A1EE-5601575854CF}"/>
              </a:ext>
            </a:extLst>
          </p:cNvPr>
          <p:cNvSpPr>
            <a:spLocks noGrp="1"/>
          </p:cNvSpPr>
          <p:nvPr>
            <p:ph type="sldNum" sz="quarter" idx="12"/>
          </p:nvPr>
        </p:nvSpPr>
        <p:spPr/>
        <p:txBody>
          <a:bodyPr/>
          <a:lstStyle/>
          <a:p>
            <a:fld id="{89BBF7CD-64C2-944D-9BC0-D9847A17D7BA}" type="slidenum">
              <a:rPr lang="en-US" smtClean="0"/>
              <a:pPr/>
              <a:t>9</a:t>
            </a:fld>
            <a:endParaRPr lang="en-US" dirty="0"/>
          </a:p>
        </p:txBody>
      </p:sp>
      <p:sp>
        <p:nvSpPr>
          <p:cNvPr id="4" name="Content Placeholder 3">
            <a:extLst>
              <a:ext uri="{FF2B5EF4-FFF2-40B4-BE49-F238E27FC236}">
                <a16:creationId xmlns:a16="http://schemas.microsoft.com/office/drawing/2014/main" id="{80417E86-6356-7DB8-B4B3-7B987CA90C36}"/>
              </a:ext>
            </a:extLst>
          </p:cNvPr>
          <p:cNvSpPr>
            <a:spLocks noGrp="1"/>
          </p:cNvSpPr>
          <p:nvPr>
            <p:ph idx="1"/>
          </p:nvPr>
        </p:nvSpPr>
        <p:spPr>
          <a:xfrm>
            <a:off x="314325" y="1537106"/>
            <a:ext cx="6670675" cy="1365974"/>
          </a:xfrm>
        </p:spPr>
        <p:txBody>
          <a:bodyPr/>
          <a:lstStyle/>
          <a:p>
            <a:r>
              <a:rPr lang="en-US" sz="1500" dirty="0"/>
              <a:t>Solving for pain holistically</a:t>
            </a:r>
          </a:p>
          <a:p>
            <a:r>
              <a:rPr lang="en-US" sz="1500" dirty="0"/>
              <a:t>MSK is a common problem – </a:t>
            </a:r>
            <a:r>
              <a:rPr lang="en-US" sz="1500" b="1" i="1" dirty="0"/>
              <a:t>50% of people suffer from MSK pain</a:t>
            </a:r>
          </a:p>
          <a:p>
            <a:r>
              <a:rPr lang="en-US" sz="1500" dirty="0"/>
              <a:t>This solution gives access to care that’s convenient</a:t>
            </a:r>
          </a:p>
          <a:p>
            <a:r>
              <a:rPr lang="en-US" sz="1500" dirty="0"/>
              <a:t>No cost, no referral, and does not count towards PT visits</a:t>
            </a:r>
          </a:p>
        </p:txBody>
      </p:sp>
      <p:sp>
        <p:nvSpPr>
          <p:cNvPr id="5" name="Title 4">
            <a:extLst>
              <a:ext uri="{FF2B5EF4-FFF2-40B4-BE49-F238E27FC236}">
                <a16:creationId xmlns:a16="http://schemas.microsoft.com/office/drawing/2014/main" id="{03E809BB-E777-756E-2CE0-E2BFD5CB1B08}"/>
              </a:ext>
            </a:extLst>
          </p:cNvPr>
          <p:cNvSpPr>
            <a:spLocks noGrp="1"/>
          </p:cNvSpPr>
          <p:nvPr>
            <p:ph type="title"/>
          </p:nvPr>
        </p:nvSpPr>
        <p:spPr>
          <a:xfrm>
            <a:off x="314325" y="952243"/>
            <a:ext cx="8362316" cy="851448"/>
          </a:xfrm>
        </p:spPr>
        <p:txBody>
          <a:bodyPr/>
          <a:lstStyle/>
          <a:p>
            <a:r>
              <a:rPr lang="en-US" sz="3200" dirty="0"/>
              <a:t>SWORD</a:t>
            </a:r>
          </a:p>
        </p:txBody>
      </p:sp>
      <p:pic>
        <p:nvPicPr>
          <p:cNvPr id="7" name="Picture 6">
            <a:extLst>
              <a:ext uri="{FF2B5EF4-FFF2-40B4-BE49-F238E27FC236}">
                <a16:creationId xmlns:a16="http://schemas.microsoft.com/office/drawing/2014/main" id="{201C51D7-F237-88A7-6CB1-C2CABACAE591}"/>
              </a:ext>
            </a:extLst>
          </p:cNvPr>
          <p:cNvPicPr>
            <a:picLocks noChangeAspect="1"/>
          </p:cNvPicPr>
          <p:nvPr/>
        </p:nvPicPr>
        <p:blipFill>
          <a:blip r:embed="rId2"/>
          <a:stretch>
            <a:fillRect/>
          </a:stretch>
        </p:blipFill>
        <p:spPr>
          <a:xfrm>
            <a:off x="6492241" y="783332"/>
            <a:ext cx="2438400" cy="914400"/>
          </a:xfrm>
          <a:prstGeom prst="rect">
            <a:avLst/>
          </a:prstGeom>
        </p:spPr>
      </p:pic>
      <p:pic>
        <p:nvPicPr>
          <p:cNvPr id="9" name="Picture 8">
            <a:extLst>
              <a:ext uri="{FF2B5EF4-FFF2-40B4-BE49-F238E27FC236}">
                <a16:creationId xmlns:a16="http://schemas.microsoft.com/office/drawing/2014/main" id="{CD6FA51A-D025-8E6D-B576-5C14007CD5E5}"/>
              </a:ext>
            </a:extLst>
          </p:cNvPr>
          <p:cNvPicPr>
            <a:picLocks noChangeAspect="1"/>
          </p:cNvPicPr>
          <p:nvPr/>
        </p:nvPicPr>
        <p:blipFill>
          <a:blip r:embed="rId3"/>
          <a:stretch>
            <a:fillRect/>
          </a:stretch>
        </p:blipFill>
        <p:spPr>
          <a:xfrm>
            <a:off x="7843992" y="1839713"/>
            <a:ext cx="1086649" cy="2551263"/>
          </a:xfrm>
          <a:prstGeom prst="rect">
            <a:avLst/>
          </a:prstGeom>
        </p:spPr>
      </p:pic>
      <p:sp>
        <p:nvSpPr>
          <p:cNvPr id="10" name="Content Placeholder 3">
            <a:extLst>
              <a:ext uri="{FF2B5EF4-FFF2-40B4-BE49-F238E27FC236}">
                <a16:creationId xmlns:a16="http://schemas.microsoft.com/office/drawing/2014/main" id="{06D9A181-BF16-30F0-36F3-E4D29B531E4D}"/>
              </a:ext>
            </a:extLst>
          </p:cNvPr>
          <p:cNvSpPr txBox="1">
            <a:spLocks/>
          </p:cNvSpPr>
          <p:nvPr/>
        </p:nvSpPr>
        <p:spPr>
          <a:xfrm>
            <a:off x="1022374" y="3187043"/>
            <a:ext cx="6902426" cy="1365974"/>
          </a:xfrm>
          <a:prstGeom prst="rect">
            <a:avLst/>
          </a:prstGeom>
        </p:spPr>
        <p:txBody>
          <a:bodyPr vert="horz" lIns="0" tIns="0" rIns="0" bIns="0" rtlCol="0">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500" dirty="0"/>
              <a:t>Enroll in the program</a:t>
            </a:r>
          </a:p>
          <a:p>
            <a:r>
              <a:rPr lang="en-US" sz="1500" dirty="0"/>
              <a:t>Provide clinical information so the PT can tailor the program to you</a:t>
            </a:r>
          </a:p>
          <a:p>
            <a:r>
              <a:rPr lang="en-US" sz="1500" dirty="0"/>
              <a:t>Select PT, schedule first visit, and receive your Kit (tablet and motion sensors)</a:t>
            </a:r>
          </a:p>
          <a:p>
            <a:r>
              <a:rPr lang="en-US" sz="1500" dirty="0"/>
              <a:t>Complete digital sessions</a:t>
            </a:r>
          </a:p>
        </p:txBody>
      </p:sp>
      <p:grpSp>
        <p:nvGrpSpPr>
          <p:cNvPr id="2" name="Group 1">
            <a:extLst>
              <a:ext uri="{FF2B5EF4-FFF2-40B4-BE49-F238E27FC236}">
                <a16:creationId xmlns:a16="http://schemas.microsoft.com/office/drawing/2014/main" id="{AFB270A6-5AAD-CB44-5172-D9303B4D0EE2}"/>
              </a:ext>
            </a:extLst>
          </p:cNvPr>
          <p:cNvGrpSpPr/>
          <p:nvPr/>
        </p:nvGrpSpPr>
        <p:grpSpPr>
          <a:xfrm>
            <a:off x="310896" y="0"/>
            <a:ext cx="487391" cy="687409"/>
            <a:chOff x="1603435" y="3615342"/>
            <a:chExt cx="487391" cy="687409"/>
          </a:xfrm>
        </p:grpSpPr>
        <p:sp>
          <p:nvSpPr>
            <p:cNvPr id="6" name="Rectangle 5">
              <a:extLst>
                <a:ext uri="{FF2B5EF4-FFF2-40B4-BE49-F238E27FC236}">
                  <a16:creationId xmlns:a16="http://schemas.microsoft.com/office/drawing/2014/main" id="{B2C7C30B-5906-09AC-A825-980FF9D51DDA}"/>
                </a:ext>
              </a:extLst>
            </p:cNvPr>
            <p:cNvSpPr>
              <a:spLocks/>
            </p:cNvSpPr>
            <p:nvPr/>
          </p:nvSpPr>
          <p:spPr>
            <a:xfrm>
              <a:off x="1603435" y="3615342"/>
              <a:ext cx="487391" cy="687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9EC24EF-0850-6FFF-6595-5DBDCE4CD9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4399" y="3815589"/>
              <a:ext cx="405463" cy="405463"/>
            </a:xfrm>
            <a:prstGeom prst="rect">
              <a:avLst/>
            </a:prstGeom>
          </p:spPr>
        </p:pic>
      </p:grpSp>
      <p:sp>
        <p:nvSpPr>
          <p:cNvPr id="11" name="TextBox 10">
            <a:extLst>
              <a:ext uri="{FF2B5EF4-FFF2-40B4-BE49-F238E27FC236}">
                <a16:creationId xmlns:a16="http://schemas.microsoft.com/office/drawing/2014/main" id="{286B8525-181D-81F0-27A0-48C6695E812B}"/>
              </a:ext>
            </a:extLst>
          </p:cNvPr>
          <p:cNvSpPr txBox="1"/>
          <p:nvPr/>
        </p:nvSpPr>
        <p:spPr>
          <a:xfrm>
            <a:off x="3649662" y="729923"/>
            <a:ext cx="2075332" cy="523220"/>
          </a:xfrm>
          <a:prstGeom prst="rect">
            <a:avLst/>
          </a:prstGeom>
          <a:noFill/>
        </p:spPr>
        <p:txBody>
          <a:bodyPr wrap="square" rtlCol="0">
            <a:spAutoFit/>
          </a:bodyPr>
          <a:lstStyle/>
          <a:p>
            <a:r>
              <a:rPr lang="en-US" sz="2800" b="1" i="1" dirty="0">
                <a:solidFill>
                  <a:srgbClr val="FF0000"/>
                </a:solidFill>
                <a:latin typeface="Aptos" panose="020B0004020202020204" pitchFamily="34" charset="0"/>
              </a:rPr>
              <a:t>$30 Reward</a:t>
            </a:r>
          </a:p>
        </p:txBody>
      </p:sp>
      <p:pic>
        <p:nvPicPr>
          <p:cNvPr id="12" name="Picture 11">
            <a:extLst>
              <a:ext uri="{FF2B5EF4-FFF2-40B4-BE49-F238E27FC236}">
                <a16:creationId xmlns:a16="http://schemas.microsoft.com/office/drawing/2014/main" id="{A03C38FB-1F68-6862-C20C-A7539C1422E9}"/>
              </a:ext>
            </a:extLst>
          </p:cNvPr>
          <p:cNvPicPr>
            <a:picLocks noChangeAspect="1"/>
          </p:cNvPicPr>
          <p:nvPr/>
        </p:nvPicPr>
        <p:blipFill>
          <a:blip r:embed="rId6"/>
          <a:stretch>
            <a:fillRect/>
          </a:stretch>
        </p:blipFill>
        <p:spPr>
          <a:xfrm>
            <a:off x="5517066" y="95543"/>
            <a:ext cx="2080518" cy="477061"/>
          </a:xfrm>
          <a:prstGeom prst="rect">
            <a:avLst/>
          </a:prstGeom>
        </p:spPr>
      </p:pic>
      <p:pic>
        <p:nvPicPr>
          <p:cNvPr id="13" name="Picture 12" descr="A logo for a health and wellness company&#10;&#10;Description automatically generated">
            <a:extLst>
              <a:ext uri="{FF2B5EF4-FFF2-40B4-BE49-F238E27FC236}">
                <a16:creationId xmlns:a16="http://schemas.microsoft.com/office/drawing/2014/main" id="{0121F0CC-0D98-AF64-458D-16679C1260CB}"/>
              </a:ext>
            </a:extLst>
          </p:cNvPr>
          <p:cNvPicPr>
            <a:picLocks noChangeAspect="1"/>
          </p:cNvPicPr>
          <p:nvPr/>
        </p:nvPicPr>
        <p:blipFill rotWithShape="1">
          <a:blip r:embed="rId7"/>
          <a:srcRect l="6015" t="28058" r="4581" b="28388"/>
          <a:stretch/>
        </p:blipFill>
        <p:spPr>
          <a:xfrm>
            <a:off x="7477464" y="5993"/>
            <a:ext cx="1666536" cy="573725"/>
          </a:xfrm>
          <a:prstGeom prst="rect">
            <a:avLst/>
          </a:prstGeom>
        </p:spPr>
      </p:pic>
    </p:spTree>
    <p:extLst>
      <p:ext uri="{BB962C8B-B14F-4D97-AF65-F5344CB8AC3E}">
        <p14:creationId xmlns:p14="http://schemas.microsoft.com/office/powerpoint/2010/main" val="15139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dated Design Slides">
  <a:themeElements>
    <a:clrScheme name="Custom 446">
      <a:dk1>
        <a:srgbClr val="5E5E5E"/>
      </a:dk1>
      <a:lt1>
        <a:srgbClr val="FFFFFF"/>
      </a:lt1>
      <a:dk2>
        <a:srgbClr val="002069"/>
      </a:dk2>
      <a:lt2>
        <a:srgbClr val="DCECF9"/>
      </a:lt2>
      <a:accent1>
        <a:srgbClr val="0079C2"/>
      </a:accent1>
      <a:accent2>
        <a:srgbClr val="69B3E7"/>
      </a:accent2>
      <a:accent3>
        <a:srgbClr val="BCDDF3"/>
      </a:accent3>
      <a:accent4>
        <a:srgbClr val="335879"/>
      </a:accent4>
      <a:accent5>
        <a:srgbClr val="EA7600"/>
      </a:accent5>
      <a:accent6>
        <a:srgbClr val="ABAD00"/>
      </a:accent6>
      <a:hlink>
        <a:srgbClr val="128ACB"/>
      </a:hlink>
      <a:folHlink>
        <a:srgbClr val="668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SSETS">
  <a:themeElements>
    <a:clrScheme name="Custom 446">
      <a:dk1>
        <a:srgbClr val="5E5E5E"/>
      </a:dk1>
      <a:lt1>
        <a:srgbClr val="FFFFFF"/>
      </a:lt1>
      <a:dk2>
        <a:srgbClr val="002069"/>
      </a:dk2>
      <a:lt2>
        <a:srgbClr val="DCECF9"/>
      </a:lt2>
      <a:accent1>
        <a:srgbClr val="0079C2"/>
      </a:accent1>
      <a:accent2>
        <a:srgbClr val="69B3E7"/>
      </a:accent2>
      <a:accent3>
        <a:srgbClr val="BCDDF3"/>
      </a:accent3>
      <a:accent4>
        <a:srgbClr val="335879"/>
      </a:accent4>
      <a:accent5>
        <a:srgbClr val="EA7600"/>
      </a:accent5>
      <a:accent6>
        <a:srgbClr val="ABAD00"/>
      </a:accent6>
      <a:hlink>
        <a:srgbClr val="128ACB"/>
      </a:hlink>
      <a:folHlink>
        <a:srgbClr val="668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ACF30D1BF4034DB4586A584DC96171" ma:contentTypeVersion="13" ma:contentTypeDescription="Create a new document." ma:contentTypeScope="" ma:versionID="2b07f5e4f31aad1f1d52178b9e3863e1">
  <xsd:schema xmlns:xsd="http://www.w3.org/2001/XMLSchema" xmlns:xs="http://www.w3.org/2001/XMLSchema" xmlns:p="http://schemas.microsoft.com/office/2006/metadata/properties" xmlns:ns3="31e6a2c1-14e9-4771-8219-8af50b0dc0f2" xmlns:ns4="de0d4ad2-d981-4bfa-90be-cf042508ba85" targetNamespace="http://schemas.microsoft.com/office/2006/metadata/properties" ma:root="true" ma:fieldsID="bf5bcc317561b726532e525cc6ad56bb" ns3:_="" ns4:_="">
    <xsd:import namespace="31e6a2c1-14e9-4771-8219-8af50b0dc0f2"/>
    <xsd:import namespace="de0d4ad2-d981-4bfa-90be-cf042508ba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6a2c1-14e9-4771-8219-8af50b0dc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0d4ad2-d981-4bfa-90be-cf042508ba8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62C8F-DD2B-4F91-8A40-3E79E12220C9}">
  <ds:schemaRefs>
    <ds:schemaRef ds:uri="http://purl.org/dc/terms/"/>
    <ds:schemaRef ds:uri="http://schemas.openxmlformats.org/package/2006/metadata/core-properties"/>
    <ds:schemaRef ds:uri="http://schemas.microsoft.com/office/2006/documentManagement/types"/>
    <ds:schemaRef ds:uri="de0d4ad2-d981-4bfa-90be-cf042508ba85"/>
    <ds:schemaRef ds:uri="http://purl.org/dc/elements/1.1/"/>
    <ds:schemaRef ds:uri="http://schemas.microsoft.com/office/2006/metadata/properties"/>
    <ds:schemaRef ds:uri="31e6a2c1-14e9-4771-8219-8af50b0dc0f2"/>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41CE394-01CA-4762-8791-0FFAE3E76972}">
  <ds:schemaRefs>
    <ds:schemaRef ds:uri="http://schemas.microsoft.com/sharepoint/v3/contenttype/forms"/>
  </ds:schemaRefs>
</ds:datastoreItem>
</file>

<file path=customXml/itemProps3.xml><?xml version="1.0" encoding="utf-8"?>
<ds:datastoreItem xmlns:ds="http://schemas.openxmlformats.org/officeDocument/2006/customXml" ds:itemID="{542A7FFE-A3B4-4EE4-B019-D588D1D4C9EA}">
  <ds:schemaRefs>
    <ds:schemaRef ds:uri="31e6a2c1-14e9-4771-8219-8af50b0dc0f2"/>
    <ds:schemaRef ds:uri="de0d4ad2-d981-4bfa-90be-cf042508ba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21574</TotalTime>
  <Words>1260</Words>
  <Application>Microsoft Office PowerPoint</Application>
  <PresentationFormat>On-screen Show (16:9)</PresentationFormat>
  <Paragraphs>154</Paragraphs>
  <Slides>15</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Arial</vt:lpstr>
      <vt:lpstr>Arial Black</vt:lpstr>
      <vt:lpstr>Calibri</vt:lpstr>
      <vt:lpstr>Futura PT Bold</vt:lpstr>
      <vt:lpstr>Montserrat Regular</vt:lpstr>
      <vt:lpstr>System Font Regular</vt:lpstr>
      <vt:lpstr>Wingdings-Regular</vt:lpstr>
      <vt:lpstr>Updated Design Slides</vt:lpstr>
      <vt:lpstr>1_ASSETS</vt:lpstr>
      <vt:lpstr>PowerPoint Presentation</vt:lpstr>
      <vt:lpstr>Health and wellness programs</vt:lpstr>
      <vt:lpstr>Importance of having a PCP</vt:lpstr>
      <vt:lpstr>If you haven’t done so already… register today!</vt:lpstr>
      <vt:lpstr>Sydney Health app; your  personal health assistant</vt:lpstr>
      <vt:lpstr>CEBCO Rewards 200 Focus on your wellbeing and earn up to $200</vt:lpstr>
      <vt:lpstr>CEBCO Rewards 200 Examples</vt:lpstr>
      <vt:lpstr>My Health Check-In Assessment</vt:lpstr>
      <vt:lpstr>SWORD</vt:lpstr>
      <vt:lpstr>SWORD FAQs</vt:lpstr>
      <vt:lpstr>Diabetes Prevention Program</vt:lpstr>
      <vt:lpstr>ConditionCare</vt:lpstr>
      <vt:lpstr>Pharmacy Tools Save time and effort filling your regular prescriptions </vt:lpstr>
      <vt:lpstr>Member  Services Have a questions?  We’re happy to help.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Anthem Sales Story 2021</dc:title>
  <dc:subject/>
  <dc:creator>Anthem Inc.</dc:creator>
  <cp:keywords/>
  <dc:description/>
  <cp:lastModifiedBy>Langhals, Amanda</cp:lastModifiedBy>
  <cp:revision>423</cp:revision>
  <dcterms:created xsi:type="dcterms:W3CDTF">2021-03-05T06:12:27Z</dcterms:created>
  <dcterms:modified xsi:type="dcterms:W3CDTF">2024-01-30T18:49:49Z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86dc5db-1f8c-4734-9d46-86d6156fc39f_Enabled">
    <vt:lpwstr>true</vt:lpwstr>
  </property>
  <property fmtid="{D5CDD505-2E9C-101B-9397-08002B2CF9AE}" pid="3" name="MSIP_Label_786dc5db-1f8c-4734-9d46-86d6156fc39f_SetDate">
    <vt:lpwstr>2021-03-05T06:12:27Z</vt:lpwstr>
  </property>
  <property fmtid="{D5CDD505-2E9C-101B-9397-08002B2CF9AE}" pid="4" name="MSIP_Label_786dc5db-1f8c-4734-9d46-86d6156fc39f_Method">
    <vt:lpwstr>Standard</vt:lpwstr>
  </property>
  <property fmtid="{D5CDD505-2E9C-101B-9397-08002B2CF9AE}" pid="5" name="MSIP_Label_786dc5db-1f8c-4734-9d46-86d6156fc39f_Name">
    <vt:lpwstr>Confidential</vt:lpwstr>
  </property>
  <property fmtid="{D5CDD505-2E9C-101B-9397-08002B2CF9AE}" pid="6" name="MSIP_Label_786dc5db-1f8c-4734-9d46-86d6156fc39f_SiteId">
    <vt:lpwstr>e519c2e6-bc6d-4fdf-8d9c-923c2f002385</vt:lpwstr>
  </property>
  <property fmtid="{D5CDD505-2E9C-101B-9397-08002B2CF9AE}" pid="7" name="MSIP_Label_786dc5db-1f8c-4734-9d46-86d6156fc39f_ActionId">
    <vt:lpwstr>5cd6344d-83b9-4d2b-a874-c5bbc490e235</vt:lpwstr>
  </property>
  <property fmtid="{D5CDD505-2E9C-101B-9397-08002B2CF9AE}" pid="8" name="MSIP_Label_786dc5db-1f8c-4734-9d46-86d6156fc39f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Confidential</vt:lpwstr>
  </property>
  <property fmtid="{D5CDD505-2E9C-101B-9397-08002B2CF9AE}" pid="11" name="ContentTypeId">
    <vt:lpwstr>0x010100B9ACF30D1BF4034DB4586A584DC96171</vt:lpwstr>
  </property>
</Properties>
</file>