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</p:sldMasterIdLst>
  <p:notesMasterIdLst>
    <p:notesMasterId r:id="rId6"/>
  </p:notesMasterIdLst>
  <p:sldIdLst>
    <p:sldId id="256" r:id="rId2"/>
    <p:sldId id="258" r:id="rId3"/>
    <p:sldId id="260" r:id="rId4"/>
    <p:sldId id="261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89BE97-39D3-4A3C-8EAC-2AFD87E4183E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2CE35C-665F-4E4C-B020-CF3783D3D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3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0182-54C4-47D6-B200-F08769A8B8BA}" type="datetime1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32C6-6433-4FF7-90BF-0D88A3C4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60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2DF7-97AA-4E33-BB92-D781FFB930C5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32C6-6433-4FF7-90BF-0D88A3C4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4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4BF0-502D-4B76-BC48-C3ABBC70DE93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32C6-6433-4FF7-90BF-0D88A3C4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0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FAD21-9C52-4BF4-A0AD-2B3610CE48E3}" type="datetime1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32C6-6433-4FF7-90BF-0D88A3C4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5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DE1B-C758-4DF6-8CE9-9E9A65AE341A}" type="datetime1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32C6-6433-4FF7-90BF-0D88A3C4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167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62D-36B2-416E-9324-81D3F73BDBDF}" type="datetime1">
              <a:rPr lang="en-US" smtClean="0"/>
              <a:t>1/30/2024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32C6-6433-4FF7-90BF-0D88A3C4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1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54BB-0A24-4252-91D0-B7766BED8E39}" type="datetime1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32C6-6433-4FF7-90BF-0D88A3C45B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3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6D29-80D1-4FF5-877C-D9069C44DB39}" type="datetime1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32C6-6433-4FF7-90BF-0D88A3C4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2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3287-C815-4954-A8D4-C70B3D3D8174}" type="datetime1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32C6-6433-4FF7-90BF-0D88A3C4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2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86D7-88AC-44E9-9842-D64D48FC831C}" type="datetime1">
              <a:rPr lang="en-US" smtClean="0"/>
              <a:t>1/30/2024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32C6-6433-4FF7-90BF-0D88A3C4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0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A169F55-4C3D-4E73-8999-7DD4580496A9}" type="datetime1">
              <a:rPr lang="en-US" smtClean="0"/>
              <a:t>1/30/2024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32C6-6433-4FF7-90BF-0D88A3C4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9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9A7F530-7CCD-49AD-9F70-BE61436D45D1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E4332C6-6433-4FF7-90BF-0D88A3C4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9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oncierge@getgarner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464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79332-4719-1628-B046-016095396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515" y="769545"/>
            <a:ext cx="5952765" cy="3263119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Just a reminder on GARNER for Delaware county members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50212C-D58D-8565-E26E-FD3982778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511" y="4392753"/>
            <a:ext cx="5911155" cy="169570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sz="1700" dirty="0">
                <a:solidFill>
                  <a:schemeClr val="bg1"/>
                </a:solidFill>
              </a:rPr>
              <a:t>Download the application and receive reimbursement for covered out-of-pocket expenses.</a:t>
            </a:r>
          </a:p>
          <a:p>
            <a:pPr>
              <a:lnSpc>
                <a:spcPct val="90000"/>
              </a:lnSpc>
            </a:pPr>
            <a:r>
              <a:rPr lang="en-US" sz="1700" dirty="0">
                <a:solidFill>
                  <a:schemeClr val="bg1"/>
                </a:solidFill>
              </a:rPr>
              <a:t>(Up to $1000 per person or $2000 for family)</a:t>
            </a:r>
          </a:p>
          <a:p>
            <a:pPr>
              <a:lnSpc>
                <a:spcPct val="90000"/>
              </a:lnSpc>
            </a:pPr>
            <a:r>
              <a:rPr lang="en-US" sz="1700" dirty="0">
                <a:solidFill>
                  <a:schemeClr val="bg1"/>
                </a:solidFill>
              </a:rPr>
              <a:t>If you have questions or require assistance: contact a Concierge by phone at</a:t>
            </a:r>
          </a:p>
          <a:p>
            <a:pPr>
              <a:lnSpc>
                <a:spcPct val="90000"/>
              </a:lnSpc>
            </a:pPr>
            <a:r>
              <a:rPr lang="en-US" sz="1700" dirty="0">
                <a:solidFill>
                  <a:schemeClr val="bg1"/>
                </a:solidFill>
              </a:rPr>
              <a:t>1-866-761-9586 or by e-mail </a:t>
            </a:r>
            <a:r>
              <a:rPr lang="en-US" sz="1700" dirty="0">
                <a:solidFill>
                  <a:schemeClr val="bg1"/>
                </a:solidFill>
                <a:hlinkClick r:id="rId2"/>
              </a:rPr>
              <a:t>concierge@getgarner.com</a:t>
            </a:r>
            <a:endParaRPr lang="en-US" sz="17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700" dirty="0">
                <a:solidFill>
                  <a:schemeClr val="bg1"/>
                </a:solidFill>
              </a:rPr>
              <a:t>The Concierge Team at GARNER HEALTH is available </a:t>
            </a:r>
          </a:p>
          <a:p>
            <a:pPr>
              <a:lnSpc>
                <a:spcPct val="90000"/>
              </a:lnSpc>
            </a:pPr>
            <a:r>
              <a:rPr lang="en-US" sz="1700" dirty="0">
                <a:solidFill>
                  <a:schemeClr val="bg1"/>
                </a:solidFill>
              </a:rPr>
              <a:t>Monday through Friday 8 am to 8 pm EST</a:t>
            </a:r>
          </a:p>
          <a:p>
            <a:pPr>
              <a:lnSpc>
                <a:spcPct val="90000"/>
              </a:lnSpc>
            </a:pPr>
            <a:endParaRPr lang="en-US" sz="17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sz="17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9646CA-9F52-4A41-C3B1-777D79E131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9008" y="1163567"/>
            <a:ext cx="3419524" cy="43699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AA0D7E6-F3D6-DEC4-D920-84C65D001D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11747" y="6069284"/>
            <a:ext cx="1847462" cy="62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457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0DEA2C-89F9-42A4-9D35-2E6470BB7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Create a Garner Account</a:t>
            </a:r>
            <a:br>
              <a:rPr lang="en-US" sz="3000" dirty="0">
                <a:solidFill>
                  <a:srgbClr val="FFFFFF"/>
                </a:solidFill>
              </a:rPr>
            </a:br>
            <a:endParaRPr lang="en-US" sz="3000" dirty="0">
              <a:solidFill>
                <a:srgbClr val="FFFFFF"/>
              </a:solidFill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46D449C-422A-A34D-A4C1-7AFFA5BE10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80188" y="737119"/>
            <a:ext cx="3971932" cy="4828090"/>
          </a:xfrm>
        </p:spPr>
      </p:pic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D8B7C6F-7617-C101-3448-2BC73C29D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32C6-6433-4FF7-90BF-0D88A3C45BFB}" type="slidenum">
              <a:rPr lang="en-US" smtClean="0"/>
              <a:t>2</a:t>
            </a:fld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F00EA32-8CF2-07E1-5163-27DADDCBA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142" y="5955831"/>
            <a:ext cx="1847462" cy="62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79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0DEA2C-89F9-42A4-9D35-2E6470BB7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How to Search garner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EDAE323-2407-C401-2787-D4B529397B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2424" y="699797"/>
            <a:ext cx="5528703" cy="5141166"/>
          </a:xfrm>
        </p:spPr>
      </p:pic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CF394E1-56C6-52FF-4404-BF1C6872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32C6-6433-4FF7-90BF-0D88A3C45BFB}" type="slidenum">
              <a:rPr lang="en-US" smtClean="0"/>
              <a:t>3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27D9389-2813-E8ED-81F1-1B0755A731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709" y="5987951"/>
            <a:ext cx="1847462" cy="62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361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0DEA2C-89F9-42A4-9D35-2E6470BB7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5616" y="1530220"/>
            <a:ext cx="3665387" cy="380689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What does garner cover?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3881DB2-4861-FF5C-1B6B-294AEB3426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3997" y="687388"/>
            <a:ext cx="4502493" cy="5029200"/>
          </a:xfrm>
        </p:spPr>
      </p:pic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DC18D1E-37EE-1F6A-17C9-53A864395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332C6-6433-4FF7-90BF-0D88A3C45BFB}" type="slidenum">
              <a:rPr lang="en-US" smtClean="0"/>
              <a:t>4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A86EEC0-B6C7-E976-9DB0-96914F5AD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740" y="6014576"/>
            <a:ext cx="1847462" cy="62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66080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108</TotalTime>
  <Words>90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Parcel</vt:lpstr>
      <vt:lpstr>Just a reminder on GARNER for Delaware county members</vt:lpstr>
      <vt:lpstr>Create a Garner Account </vt:lpstr>
      <vt:lpstr>How to Search garner</vt:lpstr>
      <vt:lpstr>What does garner cover?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a reminder on GARNER for Delaware county members</dc:title>
  <dc:creator>Wendy Dillingham</dc:creator>
  <cp:lastModifiedBy>Wendy Dillingham</cp:lastModifiedBy>
  <cp:revision>1</cp:revision>
  <cp:lastPrinted>2024-01-30T17:44:27Z</cp:lastPrinted>
  <dcterms:created xsi:type="dcterms:W3CDTF">2024-01-30T15:57:16Z</dcterms:created>
  <dcterms:modified xsi:type="dcterms:W3CDTF">2024-01-30T17:45:31Z</dcterms:modified>
</cp:coreProperties>
</file>